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40"/>
  </p:notesMasterIdLst>
  <p:sldIdLst>
    <p:sldId id="281" r:id="rId2"/>
    <p:sldId id="342" r:id="rId3"/>
    <p:sldId id="300" r:id="rId4"/>
    <p:sldId id="324" r:id="rId5"/>
    <p:sldId id="325" r:id="rId6"/>
    <p:sldId id="336" r:id="rId7"/>
    <p:sldId id="343" r:id="rId8"/>
    <p:sldId id="327" r:id="rId9"/>
    <p:sldId id="337" r:id="rId10"/>
    <p:sldId id="334" r:id="rId11"/>
    <p:sldId id="338" r:id="rId12"/>
    <p:sldId id="339" r:id="rId13"/>
    <p:sldId id="335" r:id="rId14"/>
    <p:sldId id="340" r:id="rId15"/>
    <p:sldId id="341" r:id="rId16"/>
    <p:sldId id="330" r:id="rId17"/>
    <p:sldId id="331" r:id="rId18"/>
    <p:sldId id="332" r:id="rId19"/>
    <p:sldId id="333" r:id="rId20"/>
    <p:sldId id="348" r:id="rId21"/>
    <p:sldId id="344" r:id="rId22"/>
    <p:sldId id="345" r:id="rId23"/>
    <p:sldId id="346" r:id="rId24"/>
    <p:sldId id="347" r:id="rId25"/>
    <p:sldId id="285" r:id="rId26"/>
    <p:sldId id="284" r:id="rId27"/>
    <p:sldId id="273" r:id="rId28"/>
    <p:sldId id="289" r:id="rId29"/>
    <p:sldId id="291" r:id="rId30"/>
    <p:sldId id="293" r:id="rId31"/>
    <p:sldId id="287" r:id="rId32"/>
    <p:sldId id="294" r:id="rId33"/>
    <p:sldId id="296" r:id="rId34"/>
    <p:sldId id="295" r:id="rId35"/>
    <p:sldId id="292" r:id="rId36"/>
    <p:sldId id="297" r:id="rId37"/>
    <p:sldId id="298" r:id="rId38"/>
    <p:sldId id="299" r:id="rId39"/>
  </p:sldIdLst>
  <p:sldSz cx="9144000" cy="6858000" type="screen4x3"/>
  <p:notesSz cx="6858000" cy="9144000"/>
  <p:embeddedFontLs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GyeonggiTitleOTF Bold" panose="02020603020101020101" pitchFamily="18" charset="-127"/>
      <p:bold r:id="rId47"/>
    </p:embeddedFont>
    <p:embeddedFont>
      <p:font typeface="GyeonggiTitleOTF Medium" panose="02020603020101020101" pitchFamily="18" charset="-127"/>
      <p:regular r:id="rId48"/>
    </p:embeddedFont>
    <p:embeddedFont>
      <p:font typeface="GyeonggiTitleOTF Medium" panose="02020603020101020101" pitchFamily="18" charset="-127"/>
      <p:regular r:id="rId4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987"/>
    <p:restoredTop sz="94604"/>
  </p:normalViewPr>
  <p:slideViewPr>
    <p:cSldViewPr snapToGrid="0">
      <p:cViewPr varScale="1">
        <p:scale>
          <a:sx n="75" d="100"/>
          <a:sy n="75" d="100"/>
        </p:scale>
        <p:origin x="184" y="144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7E67DA-0D19-E746-AC67-3D263D67A4FB}" type="datetimeFigureOut">
              <a:rPr kumimoji="1" lang="ko-Kore-KR" altLang="en-US" smtClean="0"/>
              <a:t>6/7/23</a:t>
            </a:fld>
            <a:endParaRPr kumimoji="1" lang="ko-Kore-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CA8CE-722C-C442-8664-4A3D4F9859B1}" type="slidenum">
              <a:rPr kumimoji="1" lang="ko-Kore-KR" altLang="en-US" smtClean="0"/>
              <a:t>‹#›</a:t>
            </a:fld>
            <a:endParaRPr kumimoji="1" lang="ko-Kore-KR" altLang="en-US"/>
          </a:p>
        </p:txBody>
      </p:sp>
    </p:spTree>
    <p:extLst>
      <p:ext uri="{BB962C8B-B14F-4D97-AF65-F5344CB8AC3E}">
        <p14:creationId xmlns:p14="http://schemas.microsoft.com/office/powerpoint/2010/main" val="2338832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역할</a:t>
            </a:r>
            <a:r>
              <a:rPr kumimoji="1" lang="en-US" altLang="ko-KR" dirty="0"/>
              <a:t>,</a:t>
            </a:r>
            <a:r>
              <a:rPr kumimoji="1" lang="ko-KR" altLang="en-US" dirty="0"/>
              <a:t> </a:t>
            </a:r>
            <a:endParaRPr kumimoji="1" lang="ko-Kore-KR" altLang="en-US" dirty="0"/>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2</a:t>
            </a:fld>
            <a:endParaRPr kumimoji="1" lang="ko-Kore-KR" altLang="en-US"/>
          </a:p>
        </p:txBody>
      </p:sp>
    </p:spTree>
    <p:extLst>
      <p:ext uri="{BB962C8B-B14F-4D97-AF65-F5344CB8AC3E}">
        <p14:creationId xmlns:p14="http://schemas.microsoft.com/office/powerpoint/2010/main" val="536803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역할</a:t>
            </a:r>
            <a:r>
              <a:rPr kumimoji="1" lang="en-US" altLang="ko-KR" dirty="0"/>
              <a:t>,</a:t>
            </a:r>
            <a:r>
              <a:rPr kumimoji="1" lang="ko-KR" altLang="en-US" dirty="0"/>
              <a:t> </a:t>
            </a:r>
            <a:endParaRPr kumimoji="1" lang="ko-Kore-KR" altLang="en-US" dirty="0"/>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11</a:t>
            </a:fld>
            <a:endParaRPr kumimoji="1" lang="ko-Kore-KR" altLang="en-US"/>
          </a:p>
        </p:txBody>
      </p:sp>
    </p:spTree>
    <p:extLst>
      <p:ext uri="{BB962C8B-B14F-4D97-AF65-F5344CB8AC3E}">
        <p14:creationId xmlns:p14="http://schemas.microsoft.com/office/powerpoint/2010/main" val="328526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역할</a:t>
            </a:r>
            <a:r>
              <a:rPr kumimoji="1" lang="en-US" altLang="ko-KR" dirty="0"/>
              <a:t>,</a:t>
            </a:r>
            <a:r>
              <a:rPr kumimoji="1" lang="ko-KR" altLang="en-US" dirty="0"/>
              <a:t> </a:t>
            </a:r>
            <a:endParaRPr kumimoji="1" lang="ko-Kore-KR" altLang="en-US" dirty="0"/>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12</a:t>
            </a:fld>
            <a:endParaRPr kumimoji="1" lang="ko-Kore-KR" altLang="en-US"/>
          </a:p>
        </p:txBody>
      </p:sp>
    </p:spTree>
    <p:extLst>
      <p:ext uri="{BB962C8B-B14F-4D97-AF65-F5344CB8AC3E}">
        <p14:creationId xmlns:p14="http://schemas.microsoft.com/office/powerpoint/2010/main" val="3123238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역할</a:t>
            </a:r>
            <a:r>
              <a:rPr kumimoji="1" lang="en-US" altLang="ko-KR" dirty="0"/>
              <a:t>,</a:t>
            </a:r>
            <a:r>
              <a:rPr kumimoji="1" lang="ko-KR" altLang="en-US" dirty="0"/>
              <a:t> </a:t>
            </a:r>
            <a:endParaRPr kumimoji="1" lang="ko-Kore-KR" altLang="en-US" dirty="0"/>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13</a:t>
            </a:fld>
            <a:endParaRPr kumimoji="1" lang="ko-Kore-KR" altLang="en-US"/>
          </a:p>
        </p:txBody>
      </p:sp>
    </p:spTree>
    <p:extLst>
      <p:ext uri="{BB962C8B-B14F-4D97-AF65-F5344CB8AC3E}">
        <p14:creationId xmlns:p14="http://schemas.microsoft.com/office/powerpoint/2010/main" val="1332259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14</a:t>
            </a:fld>
            <a:endParaRPr kumimoji="1" lang="ko-Kore-KR" altLang="en-US"/>
          </a:p>
        </p:txBody>
      </p:sp>
    </p:spTree>
    <p:extLst>
      <p:ext uri="{BB962C8B-B14F-4D97-AF65-F5344CB8AC3E}">
        <p14:creationId xmlns:p14="http://schemas.microsoft.com/office/powerpoint/2010/main" val="3694997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역할</a:t>
            </a:r>
            <a:r>
              <a:rPr kumimoji="1" lang="en-US" altLang="ko-KR" dirty="0"/>
              <a:t>,</a:t>
            </a:r>
            <a:r>
              <a:rPr kumimoji="1" lang="ko-KR" altLang="en-US" dirty="0"/>
              <a:t> </a:t>
            </a:r>
            <a:endParaRPr kumimoji="1" lang="ko-Kore-KR" altLang="en-US" dirty="0"/>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15</a:t>
            </a:fld>
            <a:endParaRPr kumimoji="1" lang="ko-Kore-KR" altLang="en-US"/>
          </a:p>
        </p:txBody>
      </p:sp>
    </p:spTree>
    <p:extLst>
      <p:ext uri="{BB962C8B-B14F-4D97-AF65-F5344CB8AC3E}">
        <p14:creationId xmlns:p14="http://schemas.microsoft.com/office/powerpoint/2010/main" val="560203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역할</a:t>
            </a:r>
            <a:r>
              <a:rPr kumimoji="1" lang="en-US" altLang="ko-KR" dirty="0"/>
              <a:t>,</a:t>
            </a:r>
            <a:r>
              <a:rPr kumimoji="1" lang="ko-KR" altLang="en-US" dirty="0"/>
              <a:t> </a:t>
            </a:r>
            <a:endParaRPr kumimoji="1" lang="ko-Kore-KR" altLang="en-US" dirty="0"/>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16</a:t>
            </a:fld>
            <a:endParaRPr kumimoji="1" lang="ko-Kore-KR" altLang="en-US"/>
          </a:p>
        </p:txBody>
      </p:sp>
    </p:spTree>
    <p:extLst>
      <p:ext uri="{BB962C8B-B14F-4D97-AF65-F5344CB8AC3E}">
        <p14:creationId xmlns:p14="http://schemas.microsoft.com/office/powerpoint/2010/main" val="3922630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역할</a:t>
            </a:r>
            <a:r>
              <a:rPr kumimoji="1" lang="en-US" altLang="ko-KR" dirty="0"/>
              <a:t>,</a:t>
            </a:r>
            <a:r>
              <a:rPr kumimoji="1" lang="ko-KR" altLang="en-US" dirty="0"/>
              <a:t> </a:t>
            </a:r>
            <a:endParaRPr kumimoji="1" lang="ko-Kore-KR" altLang="en-US" dirty="0"/>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17</a:t>
            </a:fld>
            <a:endParaRPr kumimoji="1" lang="ko-Kore-KR" altLang="en-US"/>
          </a:p>
        </p:txBody>
      </p:sp>
    </p:spTree>
    <p:extLst>
      <p:ext uri="{BB962C8B-B14F-4D97-AF65-F5344CB8AC3E}">
        <p14:creationId xmlns:p14="http://schemas.microsoft.com/office/powerpoint/2010/main" val="354671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역할</a:t>
            </a:r>
            <a:r>
              <a:rPr kumimoji="1" lang="en-US" altLang="ko-KR" dirty="0"/>
              <a:t>,</a:t>
            </a:r>
            <a:r>
              <a:rPr kumimoji="1" lang="ko-KR" altLang="en-US" dirty="0"/>
              <a:t> </a:t>
            </a:r>
            <a:endParaRPr kumimoji="1" lang="ko-Kore-KR" altLang="en-US" dirty="0"/>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18</a:t>
            </a:fld>
            <a:endParaRPr kumimoji="1" lang="ko-Kore-KR" altLang="en-US"/>
          </a:p>
        </p:txBody>
      </p:sp>
    </p:spTree>
    <p:extLst>
      <p:ext uri="{BB962C8B-B14F-4D97-AF65-F5344CB8AC3E}">
        <p14:creationId xmlns:p14="http://schemas.microsoft.com/office/powerpoint/2010/main" val="384772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역할</a:t>
            </a:r>
            <a:r>
              <a:rPr kumimoji="1" lang="en-US" altLang="ko-KR" dirty="0"/>
              <a:t>,</a:t>
            </a:r>
            <a:r>
              <a:rPr kumimoji="1" lang="ko-KR" altLang="en-US" dirty="0"/>
              <a:t> </a:t>
            </a:r>
            <a:endParaRPr kumimoji="1" lang="ko-Kore-KR" altLang="en-US" dirty="0"/>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19</a:t>
            </a:fld>
            <a:endParaRPr kumimoji="1" lang="ko-Kore-KR" altLang="en-US"/>
          </a:p>
        </p:txBody>
      </p:sp>
    </p:spTree>
    <p:extLst>
      <p:ext uri="{BB962C8B-B14F-4D97-AF65-F5344CB8AC3E}">
        <p14:creationId xmlns:p14="http://schemas.microsoft.com/office/powerpoint/2010/main" val="3659099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20</a:t>
            </a:fld>
            <a:endParaRPr kumimoji="1" lang="ko-Kore-KR" altLang="en-US"/>
          </a:p>
        </p:txBody>
      </p:sp>
    </p:spTree>
    <p:extLst>
      <p:ext uri="{BB962C8B-B14F-4D97-AF65-F5344CB8AC3E}">
        <p14:creationId xmlns:p14="http://schemas.microsoft.com/office/powerpoint/2010/main" val="2581802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역할</a:t>
            </a:r>
            <a:r>
              <a:rPr kumimoji="1" lang="en-US" altLang="ko-KR" dirty="0"/>
              <a:t>,</a:t>
            </a:r>
            <a:r>
              <a:rPr kumimoji="1" lang="ko-KR" altLang="en-US" dirty="0"/>
              <a:t> </a:t>
            </a:r>
            <a:endParaRPr kumimoji="1" lang="ko-Kore-KR" altLang="en-US" dirty="0"/>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3</a:t>
            </a:fld>
            <a:endParaRPr kumimoji="1" lang="ko-Kore-KR" altLang="en-US"/>
          </a:p>
        </p:txBody>
      </p:sp>
    </p:spTree>
    <p:extLst>
      <p:ext uri="{BB962C8B-B14F-4D97-AF65-F5344CB8AC3E}">
        <p14:creationId xmlns:p14="http://schemas.microsoft.com/office/powerpoint/2010/main" val="35444095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22</a:t>
            </a:fld>
            <a:endParaRPr kumimoji="1" lang="ko-Kore-KR" altLang="en-US"/>
          </a:p>
        </p:txBody>
      </p:sp>
    </p:spTree>
    <p:extLst>
      <p:ext uri="{BB962C8B-B14F-4D97-AF65-F5344CB8AC3E}">
        <p14:creationId xmlns:p14="http://schemas.microsoft.com/office/powerpoint/2010/main" val="779816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25</a:t>
            </a:fld>
            <a:endParaRPr kumimoji="1" lang="ko-Kore-KR" altLang="en-US"/>
          </a:p>
        </p:txBody>
      </p:sp>
    </p:spTree>
    <p:extLst>
      <p:ext uri="{BB962C8B-B14F-4D97-AF65-F5344CB8AC3E}">
        <p14:creationId xmlns:p14="http://schemas.microsoft.com/office/powerpoint/2010/main" val="2645757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26</a:t>
            </a:fld>
            <a:endParaRPr kumimoji="1" lang="ko-Kore-KR" altLang="en-US"/>
          </a:p>
        </p:txBody>
      </p:sp>
    </p:spTree>
    <p:extLst>
      <p:ext uri="{BB962C8B-B14F-4D97-AF65-F5344CB8AC3E}">
        <p14:creationId xmlns:p14="http://schemas.microsoft.com/office/powerpoint/2010/main" val="2318571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27</a:t>
            </a:fld>
            <a:endParaRPr kumimoji="1" lang="ko-Kore-KR" altLang="en-US"/>
          </a:p>
        </p:txBody>
      </p:sp>
    </p:spTree>
    <p:extLst>
      <p:ext uri="{BB962C8B-B14F-4D97-AF65-F5344CB8AC3E}">
        <p14:creationId xmlns:p14="http://schemas.microsoft.com/office/powerpoint/2010/main" val="3694997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28</a:t>
            </a:fld>
            <a:endParaRPr kumimoji="1" lang="ko-Kore-KR" altLang="en-US"/>
          </a:p>
        </p:txBody>
      </p:sp>
    </p:spTree>
    <p:extLst>
      <p:ext uri="{BB962C8B-B14F-4D97-AF65-F5344CB8AC3E}">
        <p14:creationId xmlns:p14="http://schemas.microsoft.com/office/powerpoint/2010/main" val="4041783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29</a:t>
            </a:fld>
            <a:endParaRPr kumimoji="1" lang="ko-Kore-KR" altLang="en-US"/>
          </a:p>
        </p:txBody>
      </p:sp>
    </p:spTree>
    <p:extLst>
      <p:ext uri="{BB962C8B-B14F-4D97-AF65-F5344CB8AC3E}">
        <p14:creationId xmlns:p14="http://schemas.microsoft.com/office/powerpoint/2010/main" val="992744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30</a:t>
            </a:fld>
            <a:endParaRPr kumimoji="1" lang="ko-Kore-KR" altLang="en-US"/>
          </a:p>
        </p:txBody>
      </p:sp>
    </p:spTree>
    <p:extLst>
      <p:ext uri="{BB962C8B-B14F-4D97-AF65-F5344CB8AC3E}">
        <p14:creationId xmlns:p14="http://schemas.microsoft.com/office/powerpoint/2010/main" val="1160555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31</a:t>
            </a:fld>
            <a:endParaRPr kumimoji="1" lang="ko-Kore-KR" altLang="en-US"/>
          </a:p>
        </p:txBody>
      </p:sp>
    </p:spTree>
    <p:extLst>
      <p:ext uri="{BB962C8B-B14F-4D97-AF65-F5344CB8AC3E}">
        <p14:creationId xmlns:p14="http://schemas.microsoft.com/office/powerpoint/2010/main" val="3818294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32</a:t>
            </a:fld>
            <a:endParaRPr kumimoji="1" lang="ko-Kore-KR" altLang="en-US"/>
          </a:p>
        </p:txBody>
      </p:sp>
    </p:spTree>
    <p:extLst>
      <p:ext uri="{BB962C8B-B14F-4D97-AF65-F5344CB8AC3E}">
        <p14:creationId xmlns:p14="http://schemas.microsoft.com/office/powerpoint/2010/main" val="17315403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33</a:t>
            </a:fld>
            <a:endParaRPr kumimoji="1" lang="ko-Kore-KR" altLang="en-US"/>
          </a:p>
        </p:txBody>
      </p:sp>
    </p:spTree>
    <p:extLst>
      <p:ext uri="{BB962C8B-B14F-4D97-AF65-F5344CB8AC3E}">
        <p14:creationId xmlns:p14="http://schemas.microsoft.com/office/powerpoint/2010/main" val="3936285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ore-KR" altLang="en-US" dirty="0"/>
              <a:t>토큰</a:t>
            </a:r>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4</a:t>
            </a:fld>
            <a:endParaRPr kumimoji="1" lang="ko-Kore-KR" altLang="en-US"/>
          </a:p>
        </p:txBody>
      </p:sp>
    </p:spTree>
    <p:extLst>
      <p:ext uri="{BB962C8B-B14F-4D97-AF65-F5344CB8AC3E}">
        <p14:creationId xmlns:p14="http://schemas.microsoft.com/office/powerpoint/2010/main" val="4270745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34</a:t>
            </a:fld>
            <a:endParaRPr kumimoji="1" lang="ko-Kore-KR" altLang="en-US"/>
          </a:p>
        </p:txBody>
      </p:sp>
    </p:spTree>
    <p:extLst>
      <p:ext uri="{BB962C8B-B14F-4D97-AF65-F5344CB8AC3E}">
        <p14:creationId xmlns:p14="http://schemas.microsoft.com/office/powerpoint/2010/main" val="20470881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35</a:t>
            </a:fld>
            <a:endParaRPr kumimoji="1" lang="ko-Kore-KR" altLang="en-US"/>
          </a:p>
        </p:txBody>
      </p:sp>
    </p:spTree>
    <p:extLst>
      <p:ext uri="{BB962C8B-B14F-4D97-AF65-F5344CB8AC3E}">
        <p14:creationId xmlns:p14="http://schemas.microsoft.com/office/powerpoint/2010/main" val="23697864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36</a:t>
            </a:fld>
            <a:endParaRPr kumimoji="1" lang="ko-Kore-KR" altLang="en-US"/>
          </a:p>
        </p:txBody>
      </p:sp>
    </p:spTree>
    <p:extLst>
      <p:ext uri="{BB962C8B-B14F-4D97-AF65-F5344CB8AC3E}">
        <p14:creationId xmlns:p14="http://schemas.microsoft.com/office/powerpoint/2010/main" val="38080068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37</a:t>
            </a:fld>
            <a:endParaRPr kumimoji="1" lang="ko-Kore-KR" altLang="en-US"/>
          </a:p>
        </p:txBody>
      </p:sp>
    </p:spTree>
    <p:extLst>
      <p:ext uri="{BB962C8B-B14F-4D97-AF65-F5344CB8AC3E}">
        <p14:creationId xmlns:p14="http://schemas.microsoft.com/office/powerpoint/2010/main" val="21640147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38</a:t>
            </a:fld>
            <a:endParaRPr kumimoji="1" lang="ko-Kore-KR" altLang="en-US"/>
          </a:p>
        </p:txBody>
      </p:sp>
    </p:spTree>
    <p:extLst>
      <p:ext uri="{BB962C8B-B14F-4D97-AF65-F5344CB8AC3E}">
        <p14:creationId xmlns:p14="http://schemas.microsoft.com/office/powerpoint/2010/main" val="2761827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ore-KR" altLang="en-US" dirty="0"/>
              <a:t>토큰</a:t>
            </a:r>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5</a:t>
            </a:fld>
            <a:endParaRPr kumimoji="1" lang="ko-Kore-KR" altLang="en-US"/>
          </a:p>
        </p:txBody>
      </p:sp>
    </p:spTree>
    <p:extLst>
      <p:ext uri="{BB962C8B-B14F-4D97-AF65-F5344CB8AC3E}">
        <p14:creationId xmlns:p14="http://schemas.microsoft.com/office/powerpoint/2010/main" val="865188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ore-KR" altLang="en-US" dirty="0"/>
              <a:t>토큰</a:t>
            </a:r>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6</a:t>
            </a:fld>
            <a:endParaRPr kumimoji="1" lang="ko-Kore-KR" altLang="en-US"/>
          </a:p>
        </p:txBody>
      </p:sp>
    </p:spTree>
    <p:extLst>
      <p:ext uri="{BB962C8B-B14F-4D97-AF65-F5344CB8AC3E}">
        <p14:creationId xmlns:p14="http://schemas.microsoft.com/office/powerpoint/2010/main" val="471855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ore-KR" altLang="en-US" dirty="0"/>
              <a:t>토큰</a:t>
            </a:r>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7</a:t>
            </a:fld>
            <a:endParaRPr kumimoji="1" lang="ko-Kore-KR" altLang="en-US"/>
          </a:p>
        </p:txBody>
      </p:sp>
    </p:spTree>
    <p:extLst>
      <p:ext uri="{BB962C8B-B14F-4D97-AF65-F5344CB8AC3E}">
        <p14:creationId xmlns:p14="http://schemas.microsoft.com/office/powerpoint/2010/main" val="2003485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ore-KR" altLang="en-US" dirty="0"/>
              <a:t>토큰</a:t>
            </a:r>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8</a:t>
            </a:fld>
            <a:endParaRPr kumimoji="1" lang="ko-Kore-KR" altLang="en-US"/>
          </a:p>
        </p:txBody>
      </p:sp>
    </p:spTree>
    <p:extLst>
      <p:ext uri="{BB962C8B-B14F-4D97-AF65-F5344CB8AC3E}">
        <p14:creationId xmlns:p14="http://schemas.microsoft.com/office/powerpoint/2010/main" val="1921592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9</a:t>
            </a:fld>
            <a:endParaRPr kumimoji="1" lang="ko-Kore-KR" altLang="en-US"/>
          </a:p>
        </p:txBody>
      </p:sp>
    </p:spTree>
    <p:extLst>
      <p:ext uri="{BB962C8B-B14F-4D97-AF65-F5344CB8AC3E}">
        <p14:creationId xmlns:p14="http://schemas.microsoft.com/office/powerpoint/2010/main" val="2318571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역할</a:t>
            </a:r>
            <a:r>
              <a:rPr kumimoji="1" lang="en-US" altLang="ko-KR" dirty="0"/>
              <a:t>,</a:t>
            </a:r>
            <a:r>
              <a:rPr kumimoji="1" lang="ko-KR" altLang="en-US" dirty="0"/>
              <a:t> </a:t>
            </a:r>
            <a:endParaRPr kumimoji="1" lang="ko-Kore-KR" altLang="en-US" dirty="0"/>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t>10</a:t>
            </a:fld>
            <a:endParaRPr kumimoji="1" lang="ko-Kore-KR" altLang="en-US"/>
          </a:p>
        </p:txBody>
      </p:sp>
    </p:spTree>
    <p:extLst>
      <p:ext uri="{BB962C8B-B14F-4D97-AF65-F5344CB8AC3E}">
        <p14:creationId xmlns:p14="http://schemas.microsoft.com/office/powerpoint/2010/main" val="2001632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B434692D-D85F-1540-A0C8-1EA0CA5B78D5}" type="datetimeFigureOut">
              <a:rPr kumimoji="1" lang="ko-Kore-KR" altLang="en-US" smtClean="0"/>
              <a:t>6/7/23</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55DE4BDA-059B-1647-A1B5-3021ED81D6C4}" type="slidenum">
              <a:rPr kumimoji="1" lang="ko-Kore-KR" altLang="en-US" smtClean="0"/>
              <a:t>‹#›</a:t>
            </a:fld>
            <a:endParaRPr kumimoji="1" lang="ko-Kore-KR" altLang="en-US"/>
          </a:p>
        </p:txBody>
      </p:sp>
    </p:spTree>
    <p:extLst>
      <p:ext uri="{BB962C8B-B14F-4D97-AF65-F5344CB8AC3E}">
        <p14:creationId xmlns:p14="http://schemas.microsoft.com/office/powerpoint/2010/main" val="3394485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B434692D-D85F-1540-A0C8-1EA0CA5B78D5}" type="datetimeFigureOut">
              <a:rPr kumimoji="1" lang="ko-Kore-KR" altLang="en-US" smtClean="0"/>
              <a:t>6/7/23</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55DE4BDA-059B-1647-A1B5-3021ED81D6C4}" type="slidenum">
              <a:rPr kumimoji="1" lang="ko-Kore-KR" altLang="en-US" smtClean="0"/>
              <a:t>‹#›</a:t>
            </a:fld>
            <a:endParaRPr kumimoji="1" lang="ko-Kore-KR" altLang="en-US"/>
          </a:p>
        </p:txBody>
      </p:sp>
    </p:spTree>
    <p:extLst>
      <p:ext uri="{BB962C8B-B14F-4D97-AF65-F5344CB8AC3E}">
        <p14:creationId xmlns:p14="http://schemas.microsoft.com/office/powerpoint/2010/main" val="1142075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B434692D-D85F-1540-A0C8-1EA0CA5B78D5}" type="datetimeFigureOut">
              <a:rPr kumimoji="1" lang="ko-Kore-KR" altLang="en-US" smtClean="0"/>
              <a:t>6/7/23</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55DE4BDA-059B-1647-A1B5-3021ED81D6C4}" type="slidenum">
              <a:rPr kumimoji="1" lang="ko-Kore-KR" altLang="en-US" smtClean="0"/>
              <a:t>‹#›</a:t>
            </a:fld>
            <a:endParaRPr kumimoji="1" lang="ko-Kore-KR" altLang="en-US"/>
          </a:p>
        </p:txBody>
      </p:sp>
    </p:spTree>
    <p:extLst>
      <p:ext uri="{BB962C8B-B14F-4D97-AF65-F5344CB8AC3E}">
        <p14:creationId xmlns:p14="http://schemas.microsoft.com/office/powerpoint/2010/main" val="3681533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B434692D-D85F-1540-A0C8-1EA0CA5B78D5}" type="datetimeFigureOut">
              <a:rPr kumimoji="1" lang="ko-Kore-KR" altLang="en-US" smtClean="0"/>
              <a:t>6/7/23</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55DE4BDA-059B-1647-A1B5-3021ED81D6C4}" type="slidenum">
              <a:rPr kumimoji="1" lang="ko-Kore-KR" altLang="en-US" smtClean="0"/>
              <a:t>‹#›</a:t>
            </a:fld>
            <a:endParaRPr kumimoji="1" lang="ko-Kore-KR" altLang="en-US"/>
          </a:p>
        </p:txBody>
      </p:sp>
    </p:spTree>
    <p:extLst>
      <p:ext uri="{BB962C8B-B14F-4D97-AF65-F5344CB8AC3E}">
        <p14:creationId xmlns:p14="http://schemas.microsoft.com/office/powerpoint/2010/main" val="983240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434692D-D85F-1540-A0C8-1EA0CA5B78D5}" type="datetimeFigureOut">
              <a:rPr kumimoji="1" lang="ko-Kore-KR" altLang="en-US" smtClean="0"/>
              <a:t>6/7/23</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55DE4BDA-059B-1647-A1B5-3021ED81D6C4}" type="slidenum">
              <a:rPr kumimoji="1" lang="ko-Kore-KR" altLang="en-US" smtClean="0"/>
              <a:t>‹#›</a:t>
            </a:fld>
            <a:endParaRPr kumimoji="1" lang="ko-Kore-KR" altLang="en-US"/>
          </a:p>
        </p:txBody>
      </p:sp>
    </p:spTree>
    <p:extLst>
      <p:ext uri="{BB962C8B-B14F-4D97-AF65-F5344CB8AC3E}">
        <p14:creationId xmlns:p14="http://schemas.microsoft.com/office/powerpoint/2010/main" val="3061947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B434692D-D85F-1540-A0C8-1EA0CA5B78D5}" type="datetimeFigureOut">
              <a:rPr kumimoji="1" lang="ko-Kore-KR" altLang="en-US" smtClean="0"/>
              <a:t>6/7/23</a:t>
            </a:fld>
            <a:endParaRPr kumimoji="1" lang="ko-Kore-KR" altLang="en-US"/>
          </a:p>
        </p:txBody>
      </p:sp>
      <p:sp>
        <p:nvSpPr>
          <p:cNvPr id="6" name="Footer Placeholder 5"/>
          <p:cNvSpPr>
            <a:spLocks noGrp="1"/>
          </p:cNvSpPr>
          <p:nvPr>
            <p:ph type="ftr" sz="quarter" idx="11"/>
          </p:nvPr>
        </p:nvSpPr>
        <p:spPr/>
        <p:txBody>
          <a:bodyPr/>
          <a:lstStyle/>
          <a:p>
            <a:endParaRPr kumimoji="1" lang="ko-Kore-KR" altLang="en-US"/>
          </a:p>
        </p:txBody>
      </p:sp>
      <p:sp>
        <p:nvSpPr>
          <p:cNvPr id="7" name="Slide Number Placeholder 6"/>
          <p:cNvSpPr>
            <a:spLocks noGrp="1"/>
          </p:cNvSpPr>
          <p:nvPr>
            <p:ph type="sldNum" sz="quarter" idx="12"/>
          </p:nvPr>
        </p:nvSpPr>
        <p:spPr/>
        <p:txBody>
          <a:bodyPr/>
          <a:lstStyle/>
          <a:p>
            <a:fld id="{55DE4BDA-059B-1647-A1B5-3021ED81D6C4}" type="slidenum">
              <a:rPr kumimoji="1" lang="ko-Kore-KR" altLang="en-US" smtClean="0"/>
              <a:t>‹#›</a:t>
            </a:fld>
            <a:endParaRPr kumimoji="1" lang="ko-Kore-KR" altLang="en-US"/>
          </a:p>
        </p:txBody>
      </p:sp>
    </p:spTree>
    <p:extLst>
      <p:ext uri="{BB962C8B-B14F-4D97-AF65-F5344CB8AC3E}">
        <p14:creationId xmlns:p14="http://schemas.microsoft.com/office/powerpoint/2010/main" val="3382217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629842" y="2505075"/>
            <a:ext cx="3868340"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B434692D-D85F-1540-A0C8-1EA0CA5B78D5}" type="datetimeFigureOut">
              <a:rPr kumimoji="1" lang="ko-Kore-KR" altLang="en-US" smtClean="0"/>
              <a:t>6/7/23</a:t>
            </a:fld>
            <a:endParaRPr kumimoji="1" lang="ko-Kore-KR" altLang="en-US"/>
          </a:p>
        </p:txBody>
      </p:sp>
      <p:sp>
        <p:nvSpPr>
          <p:cNvPr id="8" name="Footer Placeholder 7"/>
          <p:cNvSpPr>
            <a:spLocks noGrp="1"/>
          </p:cNvSpPr>
          <p:nvPr>
            <p:ph type="ftr" sz="quarter" idx="11"/>
          </p:nvPr>
        </p:nvSpPr>
        <p:spPr/>
        <p:txBody>
          <a:bodyPr/>
          <a:lstStyle/>
          <a:p>
            <a:endParaRPr kumimoji="1" lang="ko-Kore-KR" altLang="en-US"/>
          </a:p>
        </p:txBody>
      </p:sp>
      <p:sp>
        <p:nvSpPr>
          <p:cNvPr id="9" name="Slide Number Placeholder 8"/>
          <p:cNvSpPr>
            <a:spLocks noGrp="1"/>
          </p:cNvSpPr>
          <p:nvPr>
            <p:ph type="sldNum" sz="quarter" idx="12"/>
          </p:nvPr>
        </p:nvSpPr>
        <p:spPr/>
        <p:txBody>
          <a:bodyPr/>
          <a:lstStyle/>
          <a:p>
            <a:fld id="{55DE4BDA-059B-1647-A1B5-3021ED81D6C4}" type="slidenum">
              <a:rPr kumimoji="1" lang="ko-Kore-KR" altLang="en-US" smtClean="0"/>
              <a:t>‹#›</a:t>
            </a:fld>
            <a:endParaRPr kumimoji="1" lang="ko-Kore-KR" altLang="en-US"/>
          </a:p>
        </p:txBody>
      </p:sp>
    </p:spTree>
    <p:extLst>
      <p:ext uri="{BB962C8B-B14F-4D97-AF65-F5344CB8AC3E}">
        <p14:creationId xmlns:p14="http://schemas.microsoft.com/office/powerpoint/2010/main" val="3351303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B434692D-D85F-1540-A0C8-1EA0CA5B78D5}" type="datetimeFigureOut">
              <a:rPr kumimoji="1" lang="ko-Kore-KR" altLang="en-US" smtClean="0"/>
              <a:t>6/7/23</a:t>
            </a:fld>
            <a:endParaRPr kumimoji="1" lang="ko-Kore-KR" altLang="en-US"/>
          </a:p>
        </p:txBody>
      </p:sp>
      <p:sp>
        <p:nvSpPr>
          <p:cNvPr id="4" name="Footer Placeholder 3"/>
          <p:cNvSpPr>
            <a:spLocks noGrp="1"/>
          </p:cNvSpPr>
          <p:nvPr>
            <p:ph type="ftr" sz="quarter" idx="11"/>
          </p:nvPr>
        </p:nvSpPr>
        <p:spPr/>
        <p:txBody>
          <a:bodyPr/>
          <a:lstStyle/>
          <a:p>
            <a:endParaRPr kumimoji="1" lang="ko-Kore-KR" altLang="en-US"/>
          </a:p>
        </p:txBody>
      </p:sp>
      <p:sp>
        <p:nvSpPr>
          <p:cNvPr id="5" name="Slide Number Placeholder 4"/>
          <p:cNvSpPr>
            <a:spLocks noGrp="1"/>
          </p:cNvSpPr>
          <p:nvPr>
            <p:ph type="sldNum" sz="quarter" idx="12"/>
          </p:nvPr>
        </p:nvSpPr>
        <p:spPr/>
        <p:txBody>
          <a:bodyPr/>
          <a:lstStyle/>
          <a:p>
            <a:fld id="{55DE4BDA-059B-1647-A1B5-3021ED81D6C4}" type="slidenum">
              <a:rPr kumimoji="1" lang="ko-Kore-KR" altLang="en-US" smtClean="0"/>
              <a:t>‹#›</a:t>
            </a:fld>
            <a:endParaRPr kumimoji="1" lang="ko-Kore-KR" altLang="en-US"/>
          </a:p>
        </p:txBody>
      </p:sp>
    </p:spTree>
    <p:extLst>
      <p:ext uri="{BB962C8B-B14F-4D97-AF65-F5344CB8AC3E}">
        <p14:creationId xmlns:p14="http://schemas.microsoft.com/office/powerpoint/2010/main" val="1348892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34692D-D85F-1540-A0C8-1EA0CA5B78D5}" type="datetimeFigureOut">
              <a:rPr kumimoji="1" lang="ko-Kore-KR" altLang="en-US" smtClean="0"/>
              <a:t>6/7/23</a:t>
            </a:fld>
            <a:endParaRPr kumimoji="1" lang="ko-Kore-KR" altLang="en-US"/>
          </a:p>
        </p:txBody>
      </p:sp>
      <p:sp>
        <p:nvSpPr>
          <p:cNvPr id="3" name="Footer Placeholder 2"/>
          <p:cNvSpPr>
            <a:spLocks noGrp="1"/>
          </p:cNvSpPr>
          <p:nvPr>
            <p:ph type="ftr" sz="quarter" idx="11"/>
          </p:nvPr>
        </p:nvSpPr>
        <p:spPr/>
        <p:txBody>
          <a:bodyPr/>
          <a:lstStyle/>
          <a:p>
            <a:endParaRPr kumimoji="1" lang="ko-Kore-KR" altLang="en-US"/>
          </a:p>
        </p:txBody>
      </p:sp>
      <p:sp>
        <p:nvSpPr>
          <p:cNvPr id="4" name="Slide Number Placeholder 3"/>
          <p:cNvSpPr>
            <a:spLocks noGrp="1"/>
          </p:cNvSpPr>
          <p:nvPr>
            <p:ph type="sldNum" sz="quarter" idx="12"/>
          </p:nvPr>
        </p:nvSpPr>
        <p:spPr/>
        <p:txBody>
          <a:bodyPr/>
          <a:lstStyle/>
          <a:p>
            <a:fld id="{55DE4BDA-059B-1647-A1B5-3021ED81D6C4}" type="slidenum">
              <a:rPr kumimoji="1" lang="ko-Kore-KR" altLang="en-US" smtClean="0"/>
              <a:t>‹#›</a:t>
            </a:fld>
            <a:endParaRPr kumimoji="1" lang="ko-Kore-KR" altLang="en-US"/>
          </a:p>
        </p:txBody>
      </p:sp>
    </p:spTree>
    <p:extLst>
      <p:ext uri="{BB962C8B-B14F-4D97-AF65-F5344CB8AC3E}">
        <p14:creationId xmlns:p14="http://schemas.microsoft.com/office/powerpoint/2010/main" val="4228021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B434692D-D85F-1540-A0C8-1EA0CA5B78D5}" type="datetimeFigureOut">
              <a:rPr kumimoji="1" lang="ko-Kore-KR" altLang="en-US" smtClean="0"/>
              <a:t>6/7/23</a:t>
            </a:fld>
            <a:endParaRPr kumimoji="1" lang="ko-Kore-KR" altLang="en-US"/>
          </a:p>
        </p:txBody>
      </p:sp>
      <p:sp>
        <p:nvSpPr>
          <p:cNvPr id="6" name="Footer Placeholder 5"/>
          <p:cNvSpPr>
            <a:spLocks noGrp="1"/>
          </p:cNvSpPr>
          <p:nvPr>
            <p:ph type="ftr" sz="quarter" idx="11"/>
          </p:nvPr>
        </p:nvSpPr>
        <p:spPr/>
        <p:txBody>
          <a:bodyPr/>
          <a:lstStyle/>
          <a:p>
            <a:endParaRPr kumimoji="1" lang="ko-Kore-KR" altLang="en-US"/>
          </a:p>
        </p:txBody>
      </p:sp>
      <p:sp>
        <p:nvSpPr>
          <p:cNvPr id="7" name="Slide Number Placeholder 6"/>
          <p:cNvSpPr>
            <a:spLocks noGrp="1"/>
          </p:cNvSpPr>
          <p:nvPr>
            <p:ph type="sldNum" sz="quarter" idx="12"/>
          </p:nvPr>
        </p:nvSpPr>
        <p:spPr/>
        <p:txBody>
          <a:bodyPr/>
          <a:lstStyle/>
          <a:p>
            <a:fld id="{55DE4BDA-059B-1647-A1B5-3021ED81D6C4}" type="slidenum">
              <a:rPr kumimoji="1" lang="ko-Kore-KR" altLang="en-US" smtClean="0"/>
              <a:t>‹#›</a:t>
            </a:fld>
            <a:endParaRPr kumimoji="1" lang="ko-Kore-KR" altLang="en-US"/>
          </a:p>
        </p:txBody>
      </p:sp>
    </p:spTree>
    <p:extLst>
      <p:ext uri="{BB962C8B-B14F-4D97-AF65-F5344CB8AC3E}">
        <p14:creationId xmlns:p14="http://schemas.microsoft.com/office/powerpoint/2010/main" val="151292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B434692D-D85F-1540-A0C8-1EA0CA5B78D5}" type="datetimeFigureOut">
              <a:rPr kumimoji="1" lang="ko-Kore-KR" altLang="en-US" smtClean="0"/>
              <a:t>6/7/23</a:t>
            </a:fld>
            <a:endParaRPr kumimoji="1" lang="ko-Kore-KR" altLang="en-US"/>
          </a:p>
        </p:txBody>
      </p:sp>
      <p:sp>
        <p:nvSpPr>
          <p:cNvPr id="6" name="Footer Placeholder 5"/>
          <p:cNvSpPr>
            <a:spLocks noGrp="1"/>
          </p:cNvSpPr>
          <p:nvPr>
            <p:ph type="ftr" sz="quarter" idx="11"/>
          </p:nvPr>
        </p:nvSpPr>
        <p:spPr/>
        <p:txBody>
          <a:bodyPr/>
          <a:lstStyle/>
          <a:p>
            <a:endParaRPr kumimoji="1" lang="ko-Kore-KR" altLang="en-US"/>
          </a:p>
        </p:txBody>
      </p:sp>
      <p:sp>
        <p:nvSpPr>
          <p:cNvPr id="7" name="Slide Number Placeholder 6"/>
          <p:cNvSpPr>
            <a:spLocks noGrp="1"/>
          </p:cNvSpPr>
          <p:nvPr>
            <p:ph type="sldNum" sz="quarter" idx="12"/>
          </p:nvPr>
        </p:nvSpPr>
        <p:spPr/>
        <p:txBody>
          <a:bodyPr/>
          <a:lstStyle/>
          <a:p>
            <a:fld id="{55DE4BDA-059B-1647-A1B5-3021ED81D6C4}" type="slidenum">
              <a:rPr kumimoji="1" lang="ko-Kore-KR" altLang="en-US" smtClean="0"/>
              <a:t>‹#›</a:t>
            </a:fld>
            <a:endParaRPr kumimoji="1" lang="ko-Kore-KR" altLang="en-US"/>
          </a:p>
        </p:txBody>
      </p:sp>
    </p:spTree>
    <p:extLst>
      <p:ext uri="{BB962C8B-B14F-4D97-AF65-F5344CB8AC3E}">
        <p14:creationId xmlns:p14="http://schemas.microsoft.com/office/powerpoint/2010/main" val="1356405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34692D-D85F-1540-A0C8-1EA0CA5B78D5}" type="datetimeFigureOut">
              <a:rPr kumimoji="1" lang="ko-Kore-KR" altLang="en-US" smtClean="0"/>
              <a:t>6/7/23</a:t>
            </a:fld>
            <a:endParaRPr kumimoji="1" lang="ko-Kore-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DE4BDA-059B-1647-A1B5-3021ED81D6C4}" type="slidenum">
              <a:rPr kumimoji="1" lang="ko-Kore-KR" altLang="en-US" smtClean="0"/>
              <a:t>‹#›</a:t>
            </a:fld>
            <a:endParaRPr kumimoji="1" lang="ko-Kore-KR" altLang="en-US"/>
          </a:p>
        </p:txBody>
      </p:sp>
    </p:spTree>
    <p:extLst>
      <p:ext uri="{BB962C8B-B14F-4D97-AF65-F5344CB8AC3E}">
        <p14:creationId xmlns:p14="http://schemas.microsoft.com/office/powerpoint/2010/main" val="36391543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E93F1E-86F9-06C6-ADB2-221A18DC8F6E}"/>
              </a:ext>
            </a:extLst>
          </p:cNvPr>
          <p:cNvSpPr txBox="1"/>
          <p:nvPr/>
        </p:nvSpPr>
        <p:spPr>
          <a:xfrm>
            <a:off x="3179631" y="2875256"/>
            <a:ext cx="2784737" cy="707886"/>
          </a:xfrm>
          <a:prstGeom prst="rect">
            <a:avLst/>
          </a:prstGeom>
          <a:noFill/>
        </p:spPr>
        <p:txBody>
          <a:bodyPr wrap="none" rtlCol="0">
            <a:spAutoFit/>
          </a:bodyPr>
          <a:lstStyle/>
          <a:p>
            <a:r>
              <a:rPr lang="en-US" altLang="ko-KR" sz="4000" b="1" dirty="0" err="1">
                <a:latin typeface="GYEONGGITITLEOTF MEDIUM" panose="02020603020101020101" pitchFamily="18" charset="-127"/>
                <a:ea typeface="GYEONGGITITLEOTF MEDIUM" panose="02020603020101020101" pitchFamily="18" charset="-127"/>
                <a:cs typeface="Pretendard" panose="02000503000000020004" pitchFamily="2" charset="-127"/>
              </a:rPr>
              <a:t>LangChain</a:t>
            </a:r>
            <a:endParaRPr lang="ko-KR" altLang="en-US" sz="4000" b="1" dirty="0">
              <a:latin typeface="GYEONGGITITLEOTF MEDIUM" panose="02020603020101020101" pitchFamily="18" charset="-127"/>
              <a:ea typeface="GYEONGGITITLEOTF MEDIUM" panose="02020603020101020101" pitchFamily="18" charset="-127"/>
              <a:cs typeface="Pretendard" panose="02000503000000020004" pitchFamily="2" charset="-127"/>
            </a:endParaRPr>
          </a:p>
        </p:txBody>
      </p:sp>
      <p:sp>
        <p:nvSpPr>
          <p:cNvPr id="3" name="TextBox 2">
            <a:extLst>
              <a:ext uri="{FF2B5EF4-FFF2-40B4-BE49-F238E27FC236}">
                <a16:creationId xmlns:a16="http://schemas.microsoft.com/office/drawing/2014/main" id="{DE67BFEB-8768-4A0F-E1D9-DE500EF01170}"/>
              </a:ext>
            </a:extLst>
          </p:cNvPr>
          <p:cNvSpPr txBox="1"/>
          <p:nvPr/>
        </p:nvSpPr>
        <p:spPr>
          <a:xfrm>
            <a:off x="3327107" y="4898137"/>
            <a:ext cx="2489784" cy="400110"/>
          </a:xfrm>
          <a:prstGeom prst="rect">
            <a:avLst/>
          </a:prstGeom>
          <a:noFill/>
        </p:spPr>
        <p:txBody>
          <a:bodyPr wrap="none" rtlCol="0">
            <a:spAutoFit/>
          </a:bodyPr>
          <a:lstStyle/>
          <a:p>
            <a:r>
              <a:rPr kumimoji="1" lang="ko-KR" altLang="en-US" sz="2000" b="1" dirty="0" err="1">
                <a:latin typeface="GYEONGGITITLEOTF MEDIUM" panose="02020603020101020101" pitchFamily="18" charset="-127"/>
                <a:ea typeface="GYEONGGITITLEOTF MEDIUM" panose="02020603020101020101" pitchFamily="18" charset="-127"/>
                <a:cs typeface="Pretendard SemiBold" panose="02000503000000020004" pitchFamily="2" charset="-127"/>
              </a:rPr>
              <a:t>김성연</a:t>
            </a:r>
            <a:r>
              <a:rPr kumimoji="1" lang="en-US" altLang="ko-KR" sz="2000" b="1" dirty="0">
                <a:latin typeface="GYEONGGITITLEOTF MEDIUM" panose="02020603020101020101" pitchFamily="18" charset="-127"/>
                <a:ea typeface="GYEONGGITITLEOTF MEDIUM" panose="02020603020101020101" pitchFamily="18" charset="-127"/>
                <a:cs typeface="Pretendard SemiBold" panose="02000503000000020004" pitchFamily="2" charset="-127"/>
              </a:rPr>
              <a:t>,</a:t>
            </a:r>
            <a:r>
              <a:rPr kumimoji="1" lang="ko-KR" altLang="en-US" sz="2000" b="1" dirty="0">
                <a:latin typeface="GYEONGGITITLEOTF MEDIUM" panose="02020603020101020101" pitchFamily="18" charset="-127"/>
                <a:ea typeface="GYEONGGITITLEOTF MEDIUM" panose="02020603020101020101" pitchFamily="18" charset="-127"/>
                <a:cs typeface="Pretendard SemiBold" panose="02000503000000020004" pitchFamily="2" charset="-127"/>
              </a:rPr>
              <a:t> 조희진</a:t>
            </a:r>
            <a:r>
              <a:rPr kumimoji="1" lang="en-US" altLang="ko-KR" sz="2000" b="1" dirty="0">
                <a:latin typeface="GYEONGGITITLEOTF MEDIUM" panose="02020603020101020101" pitchFamily="18" charset="-127"/>
                <a:ea typeface="GYEONGGITITLEOTF MEDIUM" panose="02020603020101020101" pitchFamily="18" charset="-127"/>
                <a:cs typeface="Pretendard SemiBold" panose="02000503000000020004" pitchFamily="2" charset="-127"/>
              </a:rPr>
              <a:t>,</a:t>
            </a:r>
            <a:r>
              <a:rPr kumimoji="1" lang="ko-KR" altLang="en-US" sz="2000" b="1" dirty="0">
                <a:latin typeface="GYEONGGITITLEOTF MEDIUM" panose="02020603020101020101" pitchFamily="18" charset="-127"/>
                <a:ea typeface="GYEONGGITITLEOTF MEDIUM" panose="02020603020101020101" pitchFamily="18" charset="-127"/>
                <a:cs typeface="Pretendard SemiBold" panose="02000503000000020004" pitchFamily="2" charset="-127"/>
              </a:rPr>
              <a:t> 한승헌</a:t>
            </a:r>
          </a:p>
        </p:txBody>
      </p:sp>
      <p:sp>
        <p:nvSpPr>
          <p:cNvPr id="2" name="TextBox 1">
            <a:extLst>
              <a:ext uri="{FF2B5EF4-FFF2-40B4-BE49-F238E27FC236}">
                <a16:creationId xmlns:a16="http://schemas.microsoft.com/office/drawing/2014/main" id="{AFE5DBE7-7B91-202B-E7DA-3E86C881434A}"/>
              </a:ext>
            </a:extLst>
          </p:cNvPr>
          <p:cNvSpPr txBox="1"/>
          <p:nvPr/>
        </p:nvSpPr>
        <p:spPr>
          <a:xfrm>
            <a:off x="3271071" y="3571712"/>
            <a:ext cx="2494594" cy="369332"/>
          </a:xfrm>
          <a:prstGeom prst="rect">
            <a:avLst/>
          </a:prstGeom>
          <a:noFill/>
        </p:spPr>
        <p:txBody>
          <a:bodyPr wrap="none" rtlCol="0">
            <a:spAutoFit/>
          </a:bodyPr>
          <a:lstStyle/>
          <a:p>
            <a:r>
              <a:rPr kumimoji="1" lang="en-US" altLang="ko-KR" dirty="0">
                <a:latin typeface="GyeonggiTitleOTF Medium" panose="02020603020101020101" pitchFamily="18" charset="-127"/>
                <a:ea typeface="GyeonggiTitleOTF Medium" panose="02020603020101020101" pitchFamily="18" charset="-127"/>
              </a:rPr>
              <a:t>-</a:t>
            </a:r>
            <a:r>
              <a:rPr kumimoji="1" lang="ko-KR" altLang="en-US" dirty="0">
                <a:latin typeface="GyeonggiTitleOTF Medium" panose="02020603020101020101" pitchFamily="18" charset="-127"/>
                <a:ea typeface="GyeonggiTitleOTF Medium" panose="02020603020101020101" pitchFamily="18" charset="-127"/>
              </a:rPr>
              <a:t> </a:t>
            </a:r>
            <a:r>
              <a:rPr kumimoji="1" lang="en-US" altLang="ko-Kore-KR" dirty="0">
                <a:latin typeface="GyeonggiTitleOTF Medium" panose="02020603020101020101" pitchFamily="18" charset="-127"/>
                <a:ea typeface="GyeonggiTitleOTF Medium" panose="02020603020101020101" pitchFamily="18" charset="-127"/>
              </a:rPr>
              <a:t>index,</a:t>
            </a:r>
            <a:r>
              <a:rPr kumimoji="1" lang="ko-KR" altLang="en-US" dirty="0">
                <a:latin typeface="GyeonggiTitleOTF Medium" panose="02020603020101020101" pitchFamily="18" charset="-127"/>
                <a:ea typeface="GyeonggiTitleOTF Medium" panose="02020603020101020101" pitchFamily="18" charset="-127"/>
              </a:rPr>
              <a:t> </a:t>
            </a:r>
            <a:r>
              <a:rPr kumimoji="1" lang="en-US" altLang="ko-Kore-KR" dirty="0">
                <a:latin typeface="GyeonggiTitleOTF Medium" panose="02020603020101020101" pitchFamily="18" charset="-127"/>
                <a:ea typeface="GyeonggiTitleOTF Medium" panose="02020603020101020101" pitchFamily="18" charset="-127"/>
              </a:rPr>
              <a:t>chain,</a:t>
            </a:r>
            <a:r>
              <a:rPr kumimoji="1" lang="ko-KR" altLang="en-US" dirty="0">
                <a:latin typeface="GyeonggiTitleOTF Medium" panose="02020603020101020101" pitchFamily="18" charset="-127"/>
                <a:ea typeface="GyeonggiTitleOTF Medium" panose="02020603020101020101" pitchFamily="18" charset="-127"/>
              </a:rPr>
              <a:t> </a:t>
            </a:r>
            <a:r>
              <a:rPr kumimoji="1" lang="en-US" altLang="ko-Kore-KR" dirty="0">
                <a:latin typeface="GyeonggiTitleOTF Medium" panose="02020603020101020101" pitchFamily="18" charset="-127"/>
                <a:ea typeface="GyeonggiTitleOTF Medium" panose="02020603020101020101" pitchFamily="18" charset="-127"/>
              </a:rPr>
              <a:t>agents</a:t>
            </a:r>
            <a:endParaRPr kumimoji="1" lang="ko-Kore-KR" altLang="en-US" dirty="0">
              <a:latin typeface="GyeonggiTitleOTF Medium" panose="02020603020101020101" pitchFamily="18" charset="-127"/>
              <a:ea typeface="GyeonggiTitleOTF Medium" panose="02020603020101020101" pitchFamily="18" charset="-127"/>
            </a:endParaRPr>
          </a:p>
        </p:txBody>
      </p:sp>
      <p:sp>
        <p:nvSpPr>
          <p:cNvPr id="4" name="TextBox 3">
            <a:extLst>
              <a:ext uri="{FF2B5EF4-FFF2-40B4-BE49-F238E27FC236}">
                <a16:creationId xmlns:a16="http://schemas.microsoft.com/office/drawing/2014/main" id="{3D6173E0-578F-3378-0946-86463AAD99BA}"/>
              </a:ext>
            </a:extLst>
          </p:cNvPr>
          <p:cNvSpPr txBox="1"/>
          <p:nvPr/>
        </p:nvSpPr>
        <p:spPr>
          <a:xfrm>
            <a:off x="4200743" y="4498027"/>
            <a:ext cx="742511" cy="400110"/>
          </a:xfrm>
          <a:prstGeom prst="rect">
            <a:avLst/>
          </a:prstGeom>
          <a:noFill/>
        </p:spPr>
        <p:txBody>
          <a:bodyPr wrap="none" rtlCol="0">
            <a:spAutoFit/>
          </a:bodyPr>
          <a:lstStyle/>
          <a:p>
            <a:r>
              <a:rPr kumimoji="1" lang="en-US" altLang="ko-KR" sz="2000" b="1" dirty="0">
                <a:latin typeface="GYEONGGITITLEOTF MEDIUM" panose="02020603020101020101" pitchFamily="18" charset="-127"/>
                <a:ea typeface="GYEONGGITITLEOTF MEDIUM" panose="02020603020101020101" pitchFamily="18" charset="-127"/>
                <a:cs typeface="Pretendard SemiBold" panose="02000503000000020004" pitchFamily="2" charset="-127"/>
              </a:rPr>
              <a:t>GME</a:t>
            </a:r>
            <a:endParaRPr kumimoji="1" lang="ko-KR" altLang="en-US" sz="2000" b="1" dirty="0">
              <a:latin typeface="GYEONGGITITLEOTF MEDIUM" panose="02020603020101020101" pitchFamily="18" charset="-127"/>
              <a:ea typeface="GYEONGGITITLEOTF MEDIUM" panose="02020603020101020101" pitchFamily="18" charset="-127"/>
              <a:cs typeface="Pretendard SemiBold" panose="02000503000000020004" pitchFamily="2" charset="-127"/>
            </a:endParaRPr>
          </a:p>
        </p:txBody>
      </p:sp>
    </p:spTree>
    <p:extLst>
      <p:ext uri="{BB962C8B-B14F-4D97-AF65-F5344CB8AC3E}">
        <p14:creationId xmlns:p14="http://schemas.microsoft.com/office/powerpoint/2010/main" val="414724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3E5F1-6B97-9799-BFDB-F33CECD487EE}"/>
              </a:ext>
            </a:extLst>
          </p:cNvPr>
          <p:cNvSpPr>
            <a:spLocks noGrp="1"/>
          </p:cNvSpPr>
          <p:nvPr>
            <p:ph type="title"/>
          </p:nvPr>
        </p:nvSpPr>
        <p:spPr>
          <a:xfrm>
            <a:off x="628650" y="365126"/>
            <a:ext cx="7886700" cy="810531"/>
          </a:xfrm>
        </p:spPr>
        <p:txBody>
          <a:bodyPr>
            <a:normAutofit/>
          </a:bodyPr>
          <a:lstStyle/>
          <a:p>
            <a:pPr algn="ctr"/>
            <a:r>
              <a:rPr kumimoji="1" lang="en-US" altLang="ko-KR" sz="3200" b="1" dirty="0">
                <a:latin typeface="GyeonggiTitleOTF Bold" panose="02020603020101020101" pitchFamily="18" charset="-127"/>
                <a:ea typeface="GyeonggiTitleOTF Bold" panose="02020603020101020101" pitchFamily="18" charset="-127"/>
              </a:rPr>
              <a:t>LLM</a:t>
            </a:r>
            <a:r>
              <a:rPr kumimoji="1" lang="ko-KR" altLang="en-US" sz="3200" b="1" dirty="0">
                <a:latin typeface="GyeonggiTitleOTF Bold" panose="02020603020101020101" pitchFamily="18" charset="-127"/>
                <a:ea typeface="GyeonggiTitleOTF Bold" panose="02020603020101020101" pitchFamily="18" charset="-127"/>
              </a:rPr>
              <a:t> 체인의 모델</a:t>
            </a:r>
            <a:endParaRPr kumimoji="1" lang="ko-Kore-KR" altLang="en-US" sz="3200" dirty="0"/>
          </a:p>
        </p:txBody>
      </p:sp>
      <p:pic>
        <p:nvPicPr>
          <p:cNvPr id="3" name="그림 2">
            <a:extLst>
              <a:ext uri="{FF2B5EF4-FFF2-40B4-BE49-F238E27FC236}">
                <a16:creationId xmlns:a16="http://schemas.microsoft.com/office/drawing/2014/main" id="{35AF1748-5528-1883-7838-1183E96F4192}"/>
              </a:ext>
            </a:extLst>
          </p:cNvPr>
          <p:cNvPicPr>
            <a:picLocks noChangeAspect="1"/>
          </p:cNvPicPr>
          <p:nvPr/>
        </p:nvPicPr>
        <p:blipFill>
          <a:blip r:embed="rId3"/>
          <a:stretch>
            <a:fillRect/>
          </a:stretch>
        </p:blipFill>
        <p:spPr>
          <a:xfrm>
            <a:off x="1334537" y="1175657"/>
            <a:ext cx="6474926" cy="5509008"/>
          </a:xfrm>
          <a:prstGeom prst="rect">
            <a:avLst/>
          </a:prstGeom>
        </p:spPr>
      </p:pic>
      <p:cxnSp>
        <p:nvCxnSpPr>
          <p:cNvPr id="5" name="직선 연결선[R] 7">
            <a:extLst>
              <a:ext uri="{FF2B5EF4-FFF2-40B4-BE49-F238E27FC236}">
                <a16:creationId xmlns:a16="http://schemas.microsoft.com/office/drawing/2014/main" id="{93DEDEA9-01DA-D60F-50AA-1A8768D3875B}"/>
              </a:ext>
            </a:extLst>
          </p:cNvPr>
          <p:cNvCxnSpPr>
            <a:cxnSpLocks/>
          </p:cNvCxnSpPr>
          <p:nvPr/>
        </p:nvCxnSpPr>
        <p:spPr>
          <a:xfrm>
            <a:off x="2246510" y="4109024"/>
            <a:ext cx="483778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직선 연결선[R] 7">
            <a:extLst>
              <a:ext uri="{FF2B5EF4-FFF2-40B4-BE49-F238E27FC236}">
                <a16:creationId xmlns:a16="http://schemas.microsoft.com/office/drawing/2014/main" id="{AA2CD62E-CF04-EB2B-E0C3-C6F49AA5A00A}"/>
              </a:ext>
            </a:extLst>
          </p:cNvPr>
          <p:cNvCxnSpPr>
            <a:cxnSpLocks/>
          </p:cNvCxnSpPr>
          <p:nvPr/>
        </p:nvCxnSpPr>
        <p:spPr>
          <a:xfrm>
            <a:off x="2246510" y="5083460"/>
            <a:ext cx="426512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854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3E5F1-6B97-9799-BFDB-F33CECD487EE}"/>
              </a:ext>
            </a:extLst>
          </p:cNvPr>
          <p:cNvSpPr>
            <a:spLocks noGrp="1"/>
          </p:cNvSpPr>
          <p:nvPr>
            <p:ph type="title"/>
          </p:nvPr>
        </p:nvSpPr>
        <p:spPr>
          <a:xfrm>
            <a:off x="628650" y="365126"/>
            <a:ext cx="7886700" cy="810531"/>
          </a:xfrm>
        </p:spPr>
        <p:txBody>
          <a:bodyPr>
            <a:normAutofit/>
          </a:bodyPr>
          <a:lstStyle/>
          <a:p>
            <a:pPr algn="ctr"/>
            <a:r>
              <a:rPr kumimoji="1" lang="en-US" altLang="ko-KR" sz="3200" b="1" dirty="0">
                <a:latin typeface="GyeonggiTitleOTF Bold" panose="02020603020101020101" pitchFamily="18" charset="-127"/>
                <a:ea typeface="GyeonggiTitleOTF Bold" panose="02020603020101020101" pitchFamily="18" charset="-127"/>
              </a:rPr>
              <a:t>LLM</a:t>
            </a:r>
            <a:r>
              <a:rPr kumimoji="1" lang="ko-KR" altLang="en-US" sz="3200" b="1" dirty="0">
                <a:latin typeface="GyeonggiTitleOTF Bold" panose="02020603020101020101" pitchFamily="18" charset="-127"/>
                <a:ea typeface="GyeonggiTitleOTF Bold" panose="02020603020101020101" pitchFamily="18" charset="-127"/>
              </a:rPr>
              <a:t> 체인의 모델</a:t>
            </a:r>
            <a:endParaRPr kumimoji="1" lang="ko-Kore-KR" altLang="en-US" sz="3200" dirty="0"/>
          </a:p>
        </p:txBody>
      </p:sp>
      <p:sp>
        <p:nvSpPr>
          <p:cNvPr id="18" name="내용 개체 틀 2">
            <a:extLst>
              <a:ext uri="{FF2B5EF4-FFF2-40B4-BE49-F238E27FC236}">
                <a16:creationId xmlns:a16="http://schemas.microsoft.com/office/drawing/2014/main" id="{4DA4E925-30DC-422A-7071-9FBB1217C704}"/>
              </a:ext>
            </a:extLst>
          </p:cNvPr>
          <p:cNvSpPr>
            <a:spLocks noGrp="1"/>
          </p:cNvSpPr>
          <p:nvPr>
            <p:ph idx="1"/>
          </p:nvPr>
        </p:nvSpPr>
        <p:spPr>
          <a:xfrm>
            <a:off x="628650" y="1371601"/>
            <a:ext cx="7886700" cy="5186217"/>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Wingdings" pitchFamily="2" charset="2"/>
              <a:buChar char="v"/>
              <a:tabLst/>
              <a:defRPr/>
            </a:pPr>
            <a:r>
              <a:rPr kumimoji="1" lang="en-US" altLang="ko-Kore-KR"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 </a:t>
            </a:r>
            <a:r>
              <a:rPr kumimoji="1" lang="en-US" altLang="ko-Kore-KR" sz="2000" dirty="0">
                <a:solidFill>
                  <a:prstClr val="black"/>
                </a:solidFill>
                <a:latin typeface="GyeonggiTitleOTF Medium" panose="02020603020101020101" pitchFamily="18" charset="-127"/>
                <a:ea typeface="GyeonggiTitleOTF Medium" panose="02020603020101020101" pitchFamily="18" charset="-127"/>
              </a:rPr>
              <a:t>Text Embedding</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 모델이 </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LLM</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체인의 모델에 속하지 않는 이유</a:t>
            </a:r>
            <a:endParaRPr kumimoji="1" lang="en-US" altLang="ko-Kore-KR"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marL="685800" marR="0" lvl="1" indent="-228600" algn="l" defTabSz="914400" rtl="0" eaLnBrk="1" fontAlgn="auto" latinLnBrk="0" hangingPunct="1">
              <a:lnSpc>
                <a:spcPct val="90000"/>
              </a:lnSpc>
              <a:spcBef>
                <a:spcPts val="500"/>
              </a:spcBef>
              <a:spcAft>
                <a:spcPts val="0"/>
              </a:spcAft>
              <a:buClrTx/>
              <a:buSzTx/>
              <a:buFont typeface="Wingdings" pitchFamily="2" charset="2"/>
              <a:buChar char="§"/>
              <a:tabLst/>
              <a:defRPr/>
            </a:pPr>
            <a:r>
              <a:rPr kumimoji="1" lang="ko-KR" altLang="en-US"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목적의 차이</a:t>
            </a:r>
            <a:endParaRPr kumimoji="1" lang="en-US" altLang="ko-KR"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marL="685800" marR="0" lvl="1" indent="-228600" algn="l" defTabSz="914400" rtl="0" eaLnBrk="1" fontAlgn="auto" latinLnBrk="0" hangingPunct="1">
              <a:lnSpc>
                <a:spcPct val="90000"/>
              </a:lnSpc>
              <a:spcBef>
                <a:spcPts val="500"/>
              </a:spcBef>
              <a:spcAft>
                <a:spcPts val="0"/>
              </a:spcAft>
              <a:buClrTx/>
              <a:buSzTx/>
              <a:buFont typeface="Wingdings" pitchFamily="2" charset="2"/>
              <a:buChar char="§"/>
              <a:tabLst/>
              <a:defRPr/>
            </a:pPr>
            <a:endParaRPr kumimoji="1" lang="en-US" altLang="ko-KR" sz="1800" dirty="0">
              <a:solidFill>
                <a:prstClr val="black"/>
              </a:solidFill>
              <a:latin typeface="GyeonggiTitleOTF Medium" panose="02020603020101020101" pitchFamily="18" charset="-127"/>
              <a:ea typeface="GyeonggiTitleOTF Medium" panose="02020603020101020101" pitchFamily="18" charset="-127"/>
            </a:endParaRPr>
          </a:p>
          <a:p>
            <a:pPr marL="685800" marR="0" lvl="1" indent="-228600" algn="l" defTabSz="914400" rtl="0" eaLnBrk="1" fontAlgn="auto" latinLnBrk="0" hangingPunct="1">
              <a:lnSpc>
                <a:spcPct val="90000"/>
              </a:lnSpc>
              <a:spcBef>
                <a:spcPts val="500"/>
              </a:spcBef>
              <a:spcAft>
                <a:spcPts val="0"/>
              </a:spcAft>
              <a:buClrTx/>
              <a:buSzTx/>
              <a:buFont typeface="Wingdings" pitchFamily="2" charset="2"/>
              <a:buChar char="§"/>
              <a:tabLst/>
              <a:defRPr/>
            </a:pPr>
            <a:endParaRPr kumimoji="1" lang="en-US" altLang="ko-KR" sz="1800" dirty="0">
              <a:solidFill>
                <a:prstClr val="black"/>
              </a:solidFill>
              <a:latin typeface="GyeonggiTitleOTF Medium" panose="02020603020101020101" pitchFamily="18" charset="-127"/>
              <a:ea typeface="GyeonggiTitleOTF Medium" panose="02020603020101020101" pitchFamily="18" charset="-127"/>
            </a:endParaRPr>
          </a:p>
          <a:p>
            <a:pPr marL="685800" marR="0" lvl="1" indent="-228600" algn="l" defTabSz="914400" rtl="0" eaLnBrk="1" fontAlgn="auto" latinLnBrk="0" hangingPunct="1">
              <a:lnSpc>
                <a:spcPct val="90000"/>
              </a:lnSpc>
              <a:spcBef>
                <a:spcPts val="500"/>
              </a:spcBef>
              <a:spcAft>
                <a:spcPts val="0"/>
              </a:spcAft>
              <a:buClrTx/>
              <a:buSzTx/>
              <a:buFont typeface="Wingdings" pitchFamily="2" charset="2"/>
              <a:buChar char="§"/>
              <a:tabLst/>
              <a:defRPr/>
            </a:pPr>
            <a:endParaRPr kumimoji="1" lang="en-US" altLang="ko-KR" sz="1800" dirty="0">
              <a:solidFill>
                <a:prstClr val="black"/>
              </a:solidFill>
              <a:latin typeface="GyeonggiTitleOTF Medium" panose="02020603020101020101" pitchFamily="18" charset="-127"/>
              <a:ea typeface="GyeonggiTitleOTF Medium" panose="02020603020101020101" pitchFamily="18" charset="-127"/>
            </a:endParaRPr>
          </a:p>
          <a:p>
            <a:pPr marL="685800" marR="0" lvl="1" indent="-228600" algn="l" defTabSz="914400" rtl="0" eaLnBrk="1" fontAlgn="auto" latinLnBrk="0" hangingPunct="1">
              <a:lnSpc>
                <a:spcPct val="90000"/>
              </a:lnSpc>
              <a:spcBef>
                <a:spcPts val="500"/>
              </a:spcBef>
              <a:spcAft>
                <a:spcPts val="0"/>
              </a:spcAft>
              <a:buClrTx/>
              <a:buSzTx/>
              <a:buFont typeface="Wingdings" pitchFamily="2" charset="2"/>
              <a:buChar char="§"/>
              <a:tabLst/>
              <a:defRPr/>
            </a:pPr>
            <a:endParaRPr kumimoji="1" lang="en-US" altLang="ko-KR" sz="1800" dirty="0">
              <a:solidFill>
                <a:prstClr val="black"/>
              </a:solidFill>
              <a:latin typeface="GyeonggiTitleOTF Medium" panose="02020603020101020101" pitchFamily="18" charset="-127"/>
              <a:ea typeface="GyeonggiTitleOTF Medium" panose="02020603020101020101" pitchFamily="18" charset="-127"/>
            </a:endParaRPr>
          </a:p>
          <a:p>
            <a:pPr marL="685800" marR="0" lvl="1" indent="-228600" algn="l" defTabSz="914400" rtl="0" eaLnBrk="1" fontAlgn="auto" latinLnBrk="0" hangingPunct="1">
              <a:lnSpc>
                <a:spcPct val="90000"/>
              </a:lnSpc>
              <a:spcBef>
                <a:spcPts val="500"/>
              </a:spcBef>
              <a:spcAft>
                <a:spcPts val="0"/>
              </a:spcAft>
              <a:buClrTx/>
              <a:buSzTx/>
              <a:buFont typeface="Wingdings" pitchFamily="2" charset="2"/>
              <a:buChar char="§"/>
              <a:tabLst/>
              <a:defRPr/>
            </a:pPr>
            <a:endParaRPr kumimoji="1" lang="en-US" altLang="ko-KR" sz="1800" dirty="0">
              <a:solidFill>
                <a:prstClr val="black"/>
              </a:solidFill>
              <a:latin typeface="GyeonggiTitleOTF Medium" panose="02020603020101020101" pitchFamily="18" charset="-127"/>
              <a:ea typeface="GyeonggiTitleOTF Medium" panose="02020603020101020101" pitchFamily="18" charset="-127"/>
            </a:endParaRPr>
          </a:p>
          <a:p>
            <a:pPr marL="685800" marR="0" lvl="1" indent="-228600" algn="l" defTabSz="914400" rtl="0" eaLnBrk="1" fontAlgn="auto" latinLnBrk="0" hangingPunct="1">
              <a:lnSpc>
                <a:spcPct val="90000"/>
              </a:lnSpc>
              <a:spcBef>
                <a:spcPts val="500"/>
              </a:spcBef>
              <a:spcAft>
                <a:spcPts val="0"/>
              </a:spcAft>
              <a:buClrTx/>
              <a:buSzTx/>
              <a:buFont typeface="Wingdings" pitchFamily="2" charset="2"/>
              <a:buChar char="§"/>
              <a:tabLst/>
              <a:defRPr/>
            </a:pPr>
            <a:endParaRPr kumimoji="1" lang="en-US" altLang="ko-KR" sz="1800" dirty="0">
              <a:solidFill>
                <a:prstClr val="black"/>
              </a:solidFill>
              <a:latin typeface="GyeonggiTitleOTF Medium" panose="02020603020101020101" pitchFamily="18" charset="-127"/>
              <a:ea typeface="GyeonggiTitleOTF Medium" panose="02020603020101020101" pitchFamily="18" charset="-127"/>
            </a:endParaRPr>
          </a:p>
          <a:p>
            <a:pPr marL="685800" marR="0" lvl="1" indent="-228600" algn="l" defTabSz="914400" rtl="0" eaLnBrk="1" fontAlgn="auto" latinLnBrk="0" hangingPunct="1">
              <a:lnSpc>
                <a:spcPct val="90000"/>
              </a:lnSpc>
              <a:spcBef>
                <a:spcPts val="500"/>
              </a:spcBef>
              <a:spcAft>
                <a:spcPts val="0"/>
              </a:spcAft>
              <a:buClrTx/>
              <a:buSzTx/>
              <a:buFont typeface="Wingdings" pitchFamily="2" charset="2"/>
              <a:buChar char="§"/>
              <a:tabLst/>
              <a:defRPr/>
            </a:pPr>
            <a:endParaRPr kumimoji="1" lang="en-US" altLang="ko-KR" sz="1800" dirty="0">
              <a:solidFill>
                <a:prstClr val="black"/>
              </a:solidFill>
              <a:latin typeface="GyeonggiTitleOTF Medium" panose="02020603020101020101" pitchFamily="18" charset="-127"/>
              <a:ea typeface="GyeonggiTitleOTF Medium" panose="02020603020101020101" pitchFamily="18" charset="-127"/>
            </a:endParaRPr>
          </a:p>
          <a:p>
            <a:pPr marL="457200" marR="0" lvl="1" indent="0" algn="l" defTabSz="914400" rtl="0" eaLnBrk="1" fontAlgn="auto" latinLnBrk="0" hangingPunct="1">
              <a:lnSpc>
                <a:spcPct val="90000"/>
              </a:lnSpc>
              <a:spcBef>
                <a:spcPts val="500"/>
              </a:spcBef>
              <a:spcAft>
                <a:spcPts val="0"/>
              </a:spcAft>
              <a:buClrTx/>
              <a:buSzTx/>
              <a:buNone/>
              <a:tabLst/>
              <a:defRPr/>
            </a:pPr>
            <a:endParaRPr kumimoji="1" lang="en-US" altLang="ko-KR" sz="1800" dirty="0">
              <a:solidFill>
                <a:prstClr val="black"/>
              </a:solidFill>
              <a:latin typeface="GyeonggiTitleOTF Medium" panose="02020603020101020101" pitchFamily="18" charset="-127"/>
              <a:ea typeface="GyeonggiTitleOTF Medium" panose="02020603020101020101" pitchFamily="18" charset="-127"/>
            </a:endParaRPr>
          </a:p>
          <a:p>
            <a:pPr marL="457200" marR="0" lvl="1" indent="0" algn="l" defTabSz="914400" rtl="0" eaLnBrk="1" fontAlgn="auto" latinLnBrk="0" hangingPunct="1">
              <a:lnSpc>
                <a:spcPct val="90000"/>
              </a:lnSpc>
              <a:spcBef>
                <a:spcPts val="500"/>
              </a:spcBef>
              <a:spcAft>
                <a:spcPts val="0"/>
              </a:spcAft>
              <a:buClrTx/>
              <a:buSzTx/>
              <a:buNone/>
              <a:tabLst/>
              <a:defRPr/>
            </a:pPr>
            <a:r>
              <a:rPr kumimoji="1" lang="en-US" altLang="ko-KR" sz="1200" dirty="0">
                <a:solidFill>
                  <a:prstClr val="black"/>
                </a:solidFill>
                <a:latin typeface="GyeonggiTitleOTF Medium" panose="02020603020101020101" pitchFamily="18" charset="-127"/>
                <a:ea typeface="GyeonggiTitleOTF Medium" panose="02020603020101020101" pitchFamily="18" charset="-127"/>
              </a:rPr>
              <a:t>* </a:t>
            </a:r>
            <a:r>
              <a:rPr kumimoji="1" lang="ko-KR" altLang="en-US" sz="1200" dirty="0">
                <a:solidFill>
                  <a:prstClr val="black"/>
                </a:solidFill>
                <a:latin typeface="GyeonggiTitleOTF Medium" panose="02020603020101020101" pitchFamily="18" charset="-127"/>
                <a:ea typeface="GyeonggiTitleOTF Medium" panose="02020603020101020101" pitchFamily="18" charset="-127"/>
              </a:rPr>
              <a:t>필요에 따라 </a:t>
            </a:r>
            <a:r>
              <a:rPr kumimoji="1" lang="en-US" altLang="ko-KR" sz="1200" dirty="0">
                <a:solidFill>
                  <a:prstClr val="black"/>
                </a:solidFill>
                <a:latin typeface="GyeonggiTitleOTF Medium" panose="02020603020101020101" pitchFamily="18" charset="-127"/>
                <a:ea typeface="GyeonggiTitleOTF Medium" panose="02020603020101020101" pitchFamily="18" charset="-127"/>
              </a:rPr>
              <a:t>LLM </a:t>
            </a:r>
            <a:r>
              <a:rPr kumimoji="1" lang="ko-KR" altLang="en-US" sz="1200" dirty="0">
                <a:solidFill>
                  <a:prstClr val="black"/>
                </a:solidFill>
                <a:latin typeface="GyeonggiTitleOTF Medium" panose="02020603020101020101" pitchFamily="18" charset="-127"/>
                <a:ea typeface="GyeonggiTitleOTF Medium" panose="02020603020101020101" pitchFamily="18" charset="-127"/>
              </a:rPr>
              <a:t>체인과 </a:t>
            </a:r>
            <a:r>
              <a:rPr kumimoji="1" lang="en-US" altLang="ko-KR" sz="1200" dirty="0">
                <a:solidFill>
                  <a:prstClr val="black"/>
                </a:solidFill>
                <a:latin typeface="GyeonggiTitleOTF Medium" panose="02020603020101020101" pitchFamily="18" charset="-127"/>
                <a:ea typeface="GyeonggiTitleOTF Medium" panose="02020603020101020101" pitchFamily="18" charset="-127"/>
              </a:rPr>
              <a:t>Text</a:t>
            </a:r>
            <a:r>
              <a:rPr kumimoji="1" lang="ko-KR" altLang="en-US" sz="1200" dirty="0">
                <a:solidFill>
                  <a:prstClr val="black"/>
                </a:solidFill>
                <a:latin typeface="GyeonggiTitleOTF Medium" panose="02020603020101020101" pitchFamily="18" charset="-127"/>
                <a:ea typeface="GyeonggiTitleOTF Medium" panose="02020603020101020101" pitchFamily="18" charset="-127"/>
              </a:rPr>
              <a:t> </a:t>
            </a:r>
            <a:r>
              <a:rPr kumimoji="1" lang="en-US" altLang="ko-KR" sz="1200" dirty="0">
                <a:solidFill>
                  <a:prstClr val="black"/>
                </a:solidFill>
                <a:latin typeface="GyeonggiTitleOTF Medium" panose="02020603020101020101" pitchFamily="18" charset="-127"/>
                <a:ea typeface="GyeonggiTitleOTF Medium" panose="02020603020101020101" pitchFamily="18" charset="-127"/>
              </a:rPr>
              <a:t>Embedding Model</a:t>
            </a:r>
            <a:r>
              <a:rPr kumimoji="1" lang="ko-KR" altLang="en-US" sz="1200" dirty="0">
                <a:solidFill>
                  <a:prstClr val="black"/>
                </a:solidFill>
                <a:latin typeface="GyeonggiTitleOTF Medium" panose="02020603020101020101" pitchFamily="18" charset="-127"/>
                <a:ea typeface="GyeonggiTitleOTF Medium" panose="02020603020101020101" pitchFamily="18" charset="-127"/>
              </a:rPr>
              <a:t>을 조합하여 특정 작업을 수행하는 것은 가능합니다</a:t>
            </a:r>
            <a:r>
              <a:rPr kumimoji="1" lang="en-US" altLang="ko-KR" sz="1200" dirty="0">
                <a:solidFill>
                  <a:prstClr val="black"/>
                </a:solidFill>
                <a:latin typeface="GyeonggiTitleOTF Medium" panose="02020603020101020101" pitchFamily="18" charset="-127"/>
                <a:ea typeface="GyeonggiTitleOTF Medium" panose="02020603020101020101" pitchFamily="18" charset="-127"/>
              </a:rPr>
              <a:t>.</a:t>
            </a:r>
          </a:p>
          <a:p>
            <a:pPr marL="914400" lvl="2" indent="0">
              <a:buNone/>
              <a:defRPr/>
            </a:pPr>
            <a:r>
              <a:rPr kumimoji="1" lang="en-US" altLang="ko-KR" sz="1050" dirty="0">
                <a:solidFill>
                  <a:prstClr val="black"/>
                </a:solidFill>
                <a:latin typeface="GyeonggiTitleOTF Medium" panose="02020603020101020101" pitchFamily="18" charset="-127"/>
                <a:ea typeface="GyeonggiTitleOTF Medium" panose="02020603020101020101" pitchFamily="18" charset="-127"/>
              </a:rPr>
              <a:t>Ex) LLM</a:t>
            </a:r>
            <a:r>
              <a:rPr kumimoji="1" lang="ko-KR" altLang="en-US" sz="1050" dirty="0">
                <a:solidFill>
                  <a:prstClr val="black"/>
                </a:solidFill>
                <a:latin typeface="GyeonggiTitleOTF Medium" panose="02020603020101020101" pitchFamily="18" charset="-127"/>
                <a:ea typeface="GyeonggiTitleOTF Medium" panose="02020603020101020101" pitchFamily="18" charset="-127"/>
              </a:rPr>
              <a:t> 체인 내에서 </a:t>
            </a:r>
            <a:r>
              <a:rPr kumimoji="1" lang="en-US" altLang="ko-KR" sz="1050" dirty="0">
                <a:solidFill>
                  <a:prstClr val="black"/>
                </a:solidFill>
                <a:latin typeface="GyeonggiTitleOTF Medium" panose="02020603020101020101" pitchFamily="18" charset="-127"/>
                <a:ea typeface="GyeonggiTitleOTF Medium" panose="02020603020101020101" pitchFamily="18" charset="-127"/>
              </a:rPr>
              <a:t>Text Embedding </a:t>
            </a:r>
            <a:r>
              <a:rPr kumimoji="1" lang="ko-KR" altLang="en-US" sz="1050" dirty="0">
                <a:solidFill>
                  <a:prstClr val="black"/>
                </a:solidFill>
                <a:latin typeface="GyeonggiTitleOTF Medium" panose="02020603020101020101" pitchFamily="18" charset="-127"/>
                <a:ea typeface="GyeonggiTitleOTF Medium" panose="02020603020101020101" pitchFamily="18" charset="-127"/>
              </a:rPr>
              <a:t>모델의 출력을 추가적인 입력으로 사용하여 문맥 이해나 문장 분류를 개선하는 등 활용</a:t>
            </a:r>
            <a:endParaRPr kumimoji="1" lang="en-US" altLang="ko-KR" sz="1050" dirty="0">
              <a:solidFill>
                <a:prstClr val="black"/>
              </a:solidFill>
              <a:latin typeface="GyeonggiTitleOTF Medium" panose="02020603020101020101" pitchFamily="18" charset="-127"/>
              <a:ea typeface="GyeonggiTitleOTF Medium" panose="02020603020101020101" pitchFamily="18" charset="-127"/>
            </a:endParaRPr>
          </a:p>
        </p:txBody>
      </p:sp>
      <p:sp>
        <p:nvSpPr>
          <p:cNvPr id="20" name="TextBox 19">
            <a:extLst>
              <a:ext uri="{FF2B5EF4-FFF2-40B4-BE49-F238E27FC236}">
                <a16:creationId xmlns:a16="http://schemas.microsoft.com/office/drawing/2014/main" id="{E8B97380-8603-851B-81C6-FE7DEE3DA1ED}"/>
              </a:ext>
            </a:extLst>
          </p:cNvPr>
          <p:cNvSpPr txBox="1"/>
          <p:nvPr/>
        </p:nvSpPr>
        <p:spPr>
          <a:xfrm>
            <a:off x="2341725" y="2596246"/>
            <a:ext cx="614271" cy="369332"/>
          </a:xfrm>
          <a:prstGeom prst="rect">
            <a:avLst/>
          </a:prstGeom>
          <a:noFill/>
        </p:spPr>
        <p:txBody>
          <a:bodyPr wrap="none" rtlCol="0">
            <a:spAutoFit/>
          </a:bodyPr>
          <a:lstStyle/>
          <a:p>
            <a:r>
              <a:rPr kumimoji="1" lang="en-US" altLang="ko-KR" dirty="0">
                <a:latin typeface="GyeonggiTitleOTF Medium" panose="02020603020101020101" pitchFamily="18" charset="-127"/>
                <a:ea typeface="GyeonggiTitleOTF Medium" panose="02020603020101020101" pitchFamily="18" charset="-127"/>
              </a:rPr>
              <a:t>LLM</a:t>
            </a:r>
            <a:endParaRPr kumimoji="1" lang="ko-KR" altLang="en-US" dirty="0">
              <a:latin typeface="GyeonggiTitleOTF Medium" panose="02020603020101020101" pitchFamily="18" charset="-127"/>
              <a:ea typeface="GyeonggiTitleOTF Medium" panose="02020603020101020101" pitchFamily="18" charset="-127"/>
            </a:endParaRPr>
          </a:p>
        </p:txBody>
      </p:sp>
      <p:sp>
        <p:nvSpPr>
          <p:cNvPr id="21" name="TextBox 20">
            <a:extLst>
              <a:ext uri="{FF2B5EF4-FFF2-40B4-BE49-F238E27FC236}">
                <a16:creationId xmlns:a16="http://schemas.microsoft.com/office/drawing/2014/main" id="{3B799672-7F0E-C90E-2602-5208DFFC323C}"/>
              </a:ext>
            </a:extLst>
          </p:cNvPr>
          <p:cNvSpPr txBox="1"/>
          <p:nvPr/>
        </p:nvSpPr>
        <p:spPr>
          <a:xfrm>
            <a:off x="5218135" y="2596246"/>
            <a:ext cx="2592376" cy="369332"/>
          </a:xfrm>
          <a:prstGeom prst="rect">
            <a:avLst/>
          </a:prstGeom>
          <a:noFill/>
        </p:spPr>
        <p:txBody>
          <a:bodyPr wrap="none" rtlCol="0">
            <a:spAutoFit/>
          </a:bodyPr>
          <a:lstStyle/>
          <a:p>
            <a:r>
              <a:rPr kumimoji="1" lang="en-US" altLang="ko-KR" dirty="0">
                <a:latin typeface="GyeonggiTitleOTF Medium" panose="02020603020101020101" pitchFamily="18" charset="-127"/>
                <a:ea typeface="GyeonggiTitleOTF Medium" panose="02020603020101020101" pitchFamily="18" charset="-127"/>
              </a:rPr>
              <a:t>Text Embedding Model</a:t>
            </a:r>
            <a:endParaRPr kumimoji="1" lang="ko-KR" altLang="en-US" dirty="0">
              <a:latin typeface="GyeonggiTitleOTF Medium" panose="02020603020101020101" pitchFamily="18" charset="-127"/>
              <a:ea typeface="GyeonggiTitleOTF Medium" panose="02020603020101020101" pitchFamily="18" charset="-127"/>
            </a:endParaRPr>
          </a:p>
        </p:txBody>
      </p:sp>
      <p:sp>
        <p:nvSpPr>
          <p:cNvPr id="22" name="TextBox 21">
            <a:extLst>
              <a:ext uri="{FF2B5EF4-FFF2-40B4-BE49-F238E27FC236}">
                <a16:creationId xmlns:a16="http://schemas.microsoft.com/office/drawing/2014/main" id="{7A990D68-1601-D533-2764-8D7CCB05C820}"/>
              </a:ext>
            </a:extLst>
          </p:cNvPr>
          <p:cNvSpPr txBox="1"/>
          <p:nvPr/>
        </p:nvSpPr>
        <p:spPr>
          <a:xfrm>
            <a:off x="4235324" y="3261925"/>
            <a:ext cx="3846493" cy="830997"/>
          </a:xfrm>
          <a:prstGeom prst="rect">
            <a:avLst/>
          </a:prstGeom>
          <a:noFill/>
        </p:spPr>
        <p:txBody>
          <a:bodyPr wrap="square" rtlCol="0">
            <a:spAutoFit/>
          </a:bodyPr>
          <a:lstStyle>
            <a:defPPr>
              <a:defRPr lang="en-US"/>
            </a:defPPr>
            <a:lvl1pPr algn="ctr">
              <a:defRPr sz="1100" b="0" i="0">
                <a:effectLst/>
                <a:latin typeface="Söhne"/>
              </a:defRPr>
            </a:lvl1pPr>
          </a:lstStyle>
          <a:p>
            <a:pPr lvl="2">
              <a:defRPr/>
            </a:pPr>
            <a:r>
              <a:rPr kumimoji="1" lang="en-US" altLang="ko-KR" sz="12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T</a:t>
            </a:r>
            <a:r>
              <a:rPr kumimoji="1" lang="en-US" altLang="ko-KR" sz="1200" dirty="0" err="1">
                <a:solidFill>
                  <a:prstClr val="black"/>
                </a:solidFill>
                <a:latin typeface="GyeonggiTitleOTF Medium" panose="02020603020101020101" pitchFamily="18" charset="-127"/>
                <a:ea typeface="GyeonggiTitleOTF Medium" panose="02020603020101020101" pitchFamily="18" charset="-127"/>
              </a:rPr>
              <a:t>ext</a:t>
            </a:r>
            <a:r>
              <a:rPr kumimoji="1" lang="en-US" altLang="ko-KR" sz="1200" dirty="0">
                <a:solidFill>
                  <a:prstClr val="black"/>
                </a:solidFill>
                <a:latin typeface="GyeonggiTitleOTF Medium" panose="02020603020101020101" pitchFamily="18" charset="-127"/>
                <a:ea typeface="GyeonggiTitleOTF Medium" panose="02020603020101020101" pitchFamily="18" charset="-127"/>
              </a:rPr>
              <a:t> Embedding</a:t>
            </a:r>
            <a:r>
              <a:rPr kumimoji="1" lang="ko-KR" altLang="en-US" sz="1200" dirty="0">
                <a:solidFill>
                  <a:prstClr val="black"/>
                </a:solidFill>
                <a:latin typeface="GyeonggiTitleOTF Medium" panose="02020603020101020101" pitchFamily="18" charset="-127"/>
                <a:ea typeface="GyeonggiTitleOTF Medium" panose="02020603020101020101" pitchFamily="18" charset="-127"/>
              </a:rPr>
              <a:t> </a:t>
            </a:r>
            <a:r>
              <a:rPr kumimoji="1" lang="en-US" altLang="ko-KR" sz="1200" dirty="0">
                <a:solidFill>
                  <a:prstClr val="black"/>
                </a:solidFill>
                <a:latin typeface="GyeonggiTitleOTF Medium" panose="02020603020101020101" pitchFamily="18" charset="-127"/>
                <a:ea typeface="GyeonggiTitleOTF Medium" panose="02020603020101020101" pitchFamily="18" charset="-127"/>
              </a:rPr>
              <a:t>Model</a:t>
            </a:r>
            <a:r>
              <a:rPr kumimoji="1" lang="ko-KR" altLang="en-US" sz="1200" dirty="0">
                <a:solidFill>
                  <a:prstClr val="black"/>
                </a:solidFill>
                <a:latin typeface="GyeonggiTitleOTF Medium" panose="02020603020101020101" pitchFamily="18" charset="-127"/>
                <a:ea typeface="GyeonggiTitleOTF Medium" panose="02020603020101020101" pitchFamily="18" charset="-127"/>
              </a:rPr>
              <a:t>은 텍스트 데이터를 고차원의 벡터로 변환하여 의미와 구조를 보존하고</a:t>
            </a:r>
            <a:r>
              <a:rPr kumimoji="1" lang="en-US" altLang="ko-KR" sz="1200" dirty="0">
                <a:solidFill>
                  <a:prstClr val="black"/>
                </a:solidFill>
                <a:latin typeface="GyeonggiTitleOTF Medium" panose="02020603020101020101" pitchFamily="18" charset="-127"/>
                <a:ea typeface="GyeonggiTitleOTF Medium" panose="02020603020101020101" pitchFamily="18" charset="-127"/>
              </a:rPr>
              <a:t>, </a:t>
            </a:r>
            <a:r>
              <a:rPr kumimoji="1" lang="ko-KR" altLang="en-US" sz="1200" dirty="0">
                <a:solidFill>
                  <a:prstClr val="black"/>
                </a:solidFill>
                <a:latin typeface="GyeonggiTitleOTF Medium" panose="02020603020101020101" pitchFamily="18" charset="-127"/>
                <a:ea typeface="GyeonggiTitleOTF Medium" panose="02020603020101020101" pitchFamily="18" charset="-127"/>
              </a:rPr>
              <a:t>텍스트 간의 유사성을 측정하는데 중점</a:t>
            </a:r>
            <a:endParaRPr kumimoji="1" lang="en-US" altLang="ko-KR" sz="12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p:txBody>
      </p:sp>
      <p:sp>
        <p:nvSpPr>
          <p:cNvPr id="23" name="TextBox 22">
            <a:extLst>
              <a:ext uri="{FF2B5EF4-FFF2-40B4-BE49-F238E27FC236}">
                <a16:creationId xmlns:a16="http://schemas.microsoft.com/office/drawing/2014/main" id="{02D3AC20-CF7B-AAAA-9E03-447BD7D1E0AE}"/>
              </a:ext>
            </a:extLst>
          </p:cNvPr>
          <p:cNvSpPr txBox="1"/>
          <p:nvPr/>
        </p:nvSpPr>
        <p:spPr>
          <a:xfrm>
            <a:off x="397739" y="3261925"/>
            <a:ext cx="3547310" cy="646331"/>
          </a:xfrm>
          <a:prstGeom prst="rect">
            <a:avLst/>
          </a:prstGeom>
          <a:noFill/>
        </p:spPr>
        <p:txBody>
          <a:bodyPr wrap="square" rtlCol="0">
            <a:spAutoFit/>
          </a:bodyPr>
          <a:lstStyle>
            <a:defPPr>
              <a:defRPr lang="en-US"/>
            </a:defPPr>
            <a:lvl1pPr algn="ctr">
              <a:defRPr sz="1100" b="0" i="0">
                <a:effectLst/>
                <a:latin typeface="Söhne"/>
              </a:defRPr>
            </a:lvl1pPr>
          </a:lstStyle>
          <a:p>
            <a:pPr lvl="2">
              <a:defRPr/>
            </a:pPr>
            <a:r>
              <a:rPr kumimoji="1" lang="en-US" altLang="ko-KR" sz="1200" dirty="0">
                <a:solidFill>
                  <a:prstClr val="black"/>
                </a:solidFill>
                <a:latin typeface="GyeonggiTitleOTF Medium" panose="02020603020101020101" pitchFamily="18" charset="-127"/>
                <a:ea typeface="GyeonggiTitleOTF Medium" panose="02020603020101020101" pitchFamily="18" charset="-127"/>
              </a:rPr>
              <a:t>LLM</a:t>
            </a:r>
            <a:r>
              <a:rPr kumimoji="1" lang="ko-KR" altLang="en-US" sz="1200" dirty="0">
                <a:solidFill>
                  <a:prstClr val="black"/>
                </a:solidFill>
                <a:latin typeface="GyeonggiTitleOTF Medium" panose="02020603020101020101" pitchFamily="18" charset="-127"/>
                <a:ea typeface="GyeonggiTitleOTF Medium" panose="02020603020101020101" pitchFamily="18" charset="-127"/>
              </a:rPr>
              <a:t>은 텍스트 생성 및 이해를 위해 주어진 문맥에서 다음 단어를 예측하거나 생성하는 데 중점</a:t>
            </a:r>
            <a:endParaRPr kumimoji="1" lang="en-US" altLang="ko-KR" sz="1200" dirty="0">
              <a:solidFill>
                <a:prstClr val="black"/>
              </a:solidFill>
              <a:latin typeface="GyeonggiTitleOTF Medium" panose="02020603020101020101" pitchFamily="18" charset="-127"/>
              <a:ea typeface="GyeonggiTitleOTF Medium" panose="02020603020101020101" pitchFamily="18" charset="-127"/>
            </a:endParaRPr>
          </a:p>
        </p:txBody>
      </p:sp>
      <p:sp>
        <p:nvSpPr>
          <p:cNvPr id="24" name="직사각형 23">
            <a:extLst>
              <a:ext uri="{FF2B5EF4-FFF2-40B4-BE49-F238E27FC236}">
                <a16:creationId xmlns:a16="http://schemas.microsoft.com/office/drawing/2014/main" id="{A84447E0-720A-4B24-95E4-362FD649B32D}"/>
              </a:ext>
            </a:extLst>
          </p:cNvPr>
          <p:cNvSpPr/>
          <p:nvPr/>
        </p:nvSpPr>
        <p:spPr>
          <a:xfrm>
            <a:off x="1352674" y="2399239"/>
            <a:ext cx="2592375" cy="7633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7" name="직사각형 26">
            <a:extLst>
              <a:ext uri="{FF2B5EF4-FFF2-40B4-BE49-F238E27FC236}">
                <a16:creationId xmlns:a16="http://schemas.microsoft.com/office/drawing/2014/main" id="{DB6394D3-0393-52BA-720C-E6603BCC502D}"/>
              </a:ext>
            </a:extLst>
          </p:cNvPr>
          <p:cNvSpPr/>
          <p:nvPr/>
        </p:nvSpPr>
        <p:spPr>
          <a:xfrm>
            <a:off x="5198951" y="2399239"/>
            <a:ext cx="2592375" cy="7633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880391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3E5F1-6B97-9799-BFDB-F33CECD487EE}"/>
              </a:ext>
            </a:extLst>
          </p:cNvPr>
          <p:cNvSpPr>
            <a:spLocks noGrp="1"/>
          </p:cNvSpPr>
          <p:nvPr>
            <p:ph type="title"/>
          </p:nvPr>
        </p:nvSpPr>
        <p:spPr>
          <a:xfrm>
            <a:off x="628650" y="365126"/>
            <a:ext cx="7886700" cy="810531"/>
          </a:xfrm>
        </p:spPr>
        <p:txBody>
          <a:bodyPr>
            <a:normAutofit/>
          </a:bodyPr>
          <a:lstStyle/>
          <a:p>
            <a:pPr algn="ctr"/>
            <a:r>
              <a:rPr kumimoji="1" lang="ko-KR" altLang="en-US" sz="3200" b="1" dirty="0">
                <a:latin typeface="GyeonggiTitleOTF Bold" panose="02020603020101020101" pitchFamily="18" charset="-127"/>
                <a:ea typeface="GyeonggiTitleOTF Bold" panose="02020603020101020101" pitchFamily="18" charset="-127"/>
              </a:rPr>
              <a:t>프롬프트 템플릿이란</a:t>
            </a:r>
            <a:r>
              <a:rPr kumimoji="1" lang="en-US" altLang="ko-KR" sz="3200" b="1" dirty="0">
                <a:latin typeface="GyeonggiTitleOTF Bold" panose="02020603020101020101" pitchFamily="18" charset="-127"/>
                <a:ea typeface="GyeonggiTitleOTF Bold" panose="02020603020101020101" pitchFamily="18" charset="-127"/>
              </a:rPr>
              <a:t>?</a:t>
            </a:r>
            <a:endParaRPr kumimoji="1" lang="ko-Kore-KR" altLang="en-US" sz="3200" dirty="0"/>
          </a:p>
        </p:txBody>
      </p:sp>
      <p:sp>
        <p:nvSpPr>
          <p:cNvPr id="5" name="내용 개체 틀 2">
            <a:extLst>
              <a:ext uri="{FF2B5EF4-FFF2-40B4-BE49-F238E27FC236}">
                <a16:creationId xmlns:a16="http://schemas.microsoft.com/office/drawing/2014/main" id="{B52B23FE-98B6-1119-B091-EF4D6F206E9E}"/>
              </a:ext>
            </a:extLst>
          </p:cNvPr>
          <p:cNvSpPr>
            <a:spLocks noGrp="1"/>
          </p:cNvSpPr>
          <p:nvPr>
            <p:ph idx="1"/>
          </p:nvPr>
        </p:nvSpPr>
        <p:spPr>
          <a:xfrm>
            <a:off x="628650" y="1371601"/>
            <a:ext cx="7886700" cy="5186217"/>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Wingdings" pitchFamily="2" charset="2"/>
              <a:buChar char="v"/>
              <a:tabLst/>
              <a:defRPr/>
            </a:pPr>
            <a:r>
              <a:rPr kumimoji="1" lang="en-US" altLang="ko-Kore-KR"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 </a:t>
            </a:r>
            <a:r>
              <a:rPr kumimoji="1" lang="ko-KR" altLang="en-US"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프롬프트 템플릿 </a:t>
            </a:r>
            <a:r>
              <a:rPr kumimoji="1" lang="en-US" altLang="ko-KR"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a:t>
            </a:r>
            <a:r>
              <a:rPr kumimoji="1" lang="en-US" altLang="ko-Kore-KR" sz="2000" dirty="0">
                <a:solidFill>
                  <a:prstClr val="black"/>
                </a:solidFill>
                <a:latin typeface="GyeonggiTitleOTF Medium" panose="02020603020101020101" pitchFamily="18" charset="-127"/>
                <a:ea typeface="GyeonggiTitleOTF Medium" panose="02020603020101020101" pitchFamily="18" charset="-127"/>
              </a:rPr>
              <a:t>Prompt Template)</a:t>
            </a:r>
            <a:endParaRPr kumimoji="1" lang="en-US" altLang="ko-Kore-KR"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lvl="1">
              <a:buFont typeface="Wingdings" pitchFamily="2" charset="2"/>
              <a:buChar char="§"/>
              <a:defRPr/>
            </a:pPr>
            <a:r>
              <a:rPr lang="en-US" altLang="ko-KR" sz="1800" b="0" i="0" dirty="0">
                <a:effectLst/>
                <a:latin typeface="GyeonggiTitleOTF Medium" panose="02020603020101020101" pitchFamily="18" charset="-127"/>
                <a:ea typeface="GyeonggiTitleOTF Medium" panose="02020603020101020101" pitchFamily="18" charset="-127"/>
              </a:rPr>
              <a:t>LLM </a:t>
            </a:r>
            <a:r>
              <a:rPr lang="ko-KR" altLang="en-US" sz="1800" b="0" i="0" dirty="0">
                <a:effectLst/>
                <a:latin typeface="GyeonggiTitleOTF Medium" panose="02020603020101020101" pitchFamily="18" charset="-127"/>
                <a:ea typeface="GyeonggiTitleOTF Medium" panose="02020603020101020101" pitchFamily="18" charset="-127"/>
              </a:rPr>
              <a:t>체인에서 입력될 텍스트의 구조와 형식을 정의하는데 사용되는 특정 형식의 텍스트 패턴</a:t>
            </a:r>
            <a:endParaRPr lang="en-US" altLang="ko-KR" sz="1800" b="0" i="0" dirty="0">
              <a:effectLst/>
              <a:latin typeface="GyeonggiTitleOTF Medium" panose="02020603020101020101" pitchFamily="18" charset="-127"/>
              <a:ea typeface="GyeonggiTitleOTF Medium" panose="02020603020101020101" pitchFamily="18" charset="-127"/>
            </a:endParaRPr>
          </a:p>
          <a:p>
            <a:pPr lvl="1">
              <a:buFont typeface="Wingdings" pitchFamily="2" charset="2"/>
              <a:buChar char="§"/>
              <a:defRPr/>
            </a:pPr>
            <a:endParaRPr kumimoji="1" lang="en-US" altLang="ko-KR" sz="1800" u="none" strike="noStrike" kern="1200" cap="none" spc="0" normalizeH="0" baseline="0" noProof="0" dirty="0">
              <a:ln>
                <a:noFill/>
              </a:ln>
              <a:solidFill>
                <a:prstClr val="black"/>
              </a:solidFill>
              <a:uLnTx/>
              <a:uFillTx/>
              <a:latin typeface="GyeonggiTitleOTF Medium" panose="02020603020101020101" pitchFamily="18" charset="-127"/>
              <a:ea typeface="GyeonggiTitleOTF Medium" panose="02020603020101020101" pitchFamily="18" charset="-127"/>
              <a:cs typeface="+mn-cs"/>
            </a:endParaRPr>
          </a:p>
          <a:p>
            <a:pPr lvl="1">
              <a:buFont typeface="Wingdings" pitchFamily="2" charset="2"/>
              <a:buChar char="§"/>
              <a:defRPr/>
            </a:pPr>
            <a:endParaRPr kumimoji="1" lang="en-US" altLang="ko-KR" sz="1800" b="0" i="0" dirty="0">
              <a:solidFill>
                <a:prstClr val="black"/>
              </a:solidFill>
              <a:effectLst/>
              <a:latin typeface="GyeonggiTitleOTF Medium" panose="02020603020101020101" pitchFamily="18" charset="-127"/>
              <a:ea typeface="GyeonggiTitleOTF Medium" panose="02020603020101020101" pitchFamily="18" charset="-127"/>
            </a:endParaRPr>
          </a:p>
          <a:p>
            <a:pPr lvl="1">
              <a:buFont typeface="Wingdings" pitchFamily="2" charset="2"/>
              <a:buChar char="§"/>
              <a:defRPr/>
            </a:pPr>
            <a:endParaRPr kumimoji="1" lang="en-US" altLang="ko-KR" sz="1800" u="none" strike="noStrike" kern="1200" cap="none" spc="0" normalizeH="0" baseline="0" noProof="0" dirty="0">
              <a:ln>
                <a:noFill/>
              </a:ln>
              <a:solidFill>
                <a:prstClr val="black"/>
              </a:solidFill>
              <a:uLnTx/>
              <a:uFillTx/>
              <a:latin typeface="GyeonggiTitleOTF Medium" panose="02020603020101020101" pitchFamily="18" charset="-127"/>
              <a:ea typeface="GyeonggiTitleOTF Medium" panose="02020603020101020101" pitchFamily="18" charset="-127"/>
              <a:cs typeface="+mn-cs"/>
            </a:endParaRPr>
          </a:p>
          <a:p>
            <a:pPr lvl="1">
              <a:buFont typeface="Wingdings" pitchFamily="2" charset="2"/>
              <a:buChar char="§"/>
              <a:defRPr/>
            </a:pPr>
            <a:endParaRPr kumimoji="1" lang="en-US" altLang="ko-KR" sz="1800" b="0" i="0" dirty="0">
              <a:solidFill>
                <a:prstClr val="black"/>
              </a:solidFill>
              <a:effectLst/>
              <a:latin typeface="GyeonggiTitleOTF Medium" panose="02020603020101020101" pitchFamily="18" charset="-127"/>
              <a:ea typeface="GyeonggiTitleOTF Medium" panose="02020603020101020101" pitchFamily="18" charset="-127"/>
            </a:endParaRPr>
          </a:p>
          <a:p>
            <a:pPr lvl="1">
              <a:buFont typeface="Wingdings" pitchFamily="2" charset="2"/>
              <a:buChar char="§"/>
              <a:defRPr/>
            </a:pPr>
            <a:endParaRPr kumimoji="1" lang="en-US" altLang="ko-KR" sz="1800" b="0" i="0" dirty="0">
              <a:solidFill>
                <a:prstClr val="black"/>
              </a:solidFill>
              <a:effectLst/>
              <a:latin typeface="GyeonggiTitleOTF Medium" panose="02020603020101020101" pitchFamily="18" charset="-127"/>
              <a:ea typeface="GyeonggiTitleOTF Medium" panose="02020603020101020101" pitchFamily="18" charset="-127"/>
            </a:endParaRPr>
          </a:p>
          <a:p>
            <a:pPr lvl="1">
              <a:buFont typeface="Wingdings" pitchFamily="2" charset="2"/>
              <a:buChar char="§"/>
              <a:defRPr/>
            </a:pPr>
            <a:endParaRPr kumimoji="1" lang="en-US" altLang="ko-KR" sz="1800" b="0" i="0" dirty="0">
              <a:solidFill>
                <a:prstClr val="black"/>
              </a:solidFill>
              <a:effectLst/>
              <a:latin typeface="GyeonggiTitleOTF Medium" panose="02020603020101020101" pitchFamily="18" charset="-127"/>
              <a:ea typeface="GyeonggiTitleOTF Medium" panose="02020603020101020101" pitchFamily="18" charset="-127"/>
            </a:endParaRPr>
          </a:p>
          <a:p>
            <a:pPr lvl="1">
              <a:buFont typeface="Wingdings" pitchFamily="2" charset="2"/>
              <a:buChar char="§"/>
              <a:defRPr/>
            </a:pPr>
            <a:endParaRPr kumimoji="1" lang="en-US" altLang="ko-KR" sz="1800" u="none" strike="noStrike" kern="1200" cap="none" spc="0" normalizeH="0" baseline="0" noProof="0" dirty="0">
              <a:ln>
                <a:noFill/>
              </a:ln>
              <a:solidFill>
                <a:prstClr val="black"/>
              </a:solidFill>
              <a:uLnTx/>
              <a:uFillTx/>
              <a:latin typeface="GyeonggiTitleOTF Medium" panose="02020603020101020101" pitchFamily="18" charset="-127"/>
              <a:ea typeface="GyeonggiTitleOTF Medium" panose="02020603020101020101" pitchFamily="18" charset="-127"/>
              <a:cs typeface="+mn-cs"/>
            </a:endParaRPr>
          </a:p>
          <a:p>
            <a:pPr marL="457200" lvl="1" indent="0">
              <a:buNone/>
              <a:defRPr/>
            </a:pPr>
            <a:endParaRPr kumimoji="1" lang="en-US" altLang="ko-KR"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marL="685800" marR="0" lvl="1" indent="-228600" algn="l" defTabSz="914400" rtl="0" eaLnBrk="1" fontAlgn="auto" latinLnBrk="0" hangingPunct="1">
              <a:lnSpc>
                <a:spcPct val="90000"/>
              </a:lnSpc>
              <a:spcBef>
                <a:spcPts val="500"/>
              </a:spcBef>
              <a:spcAft>
                <a:spcPts val="0"/>
              </a:spcAft>
              <a:buClrTx/>
              <a:buSzTx/>
              <a:buFont typeface="Wingdings" pitchFamily="2" charset="2"/>
              <a:buChar char="§"/>
              <a:tabLst/>
              <a:defRPr/>
            </a:pPr>
            <a:r>
              <a:rPr kumimoji="1" lang="ko-KR" altLang="en-US"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입력 변수의 구조와 순서를 정의하여 체인의 입력을 유연하게 처리</a:t>
            </a:r>
            <a:endParaRPr kumimoji="1" lang="en-US" altLang="ko-KR"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marL="685800" marR="0" lvl="1" indent="-228600" algn="l" defTabSz="914400" rtl="0" eaLnBrk="1" fontAlgn="auto" latinLnBrk="0" hangingPunct="1">
              <a:lnSpc>
                <a:spcPct val="90000"/>
              </a:lnSpc>
              <a:spcBef>
                <a:spcPts val="500"/>
              </a:spcBef>
              <a:spcAft>
                <a:spcPts val="0"/>
              </a:spcAft>
              <a:buClrTx/>
              <a:buSzTx/>
              <a:buFont typeface="Wingdings" pitchFamily="2" charset="2"/>
              <a:buChar char="§"/>
              <a:tabLst/>
              <a:defRPr/>
            </a:pPr>
            <a:r>
              <a:rPr kumimoji="1" lang="ko-KR" altLang="en-US"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체인이 다양한 입력에 대해 일관된 방식으로 동작할 수 있도록 함</a:t>
            </a:r>
            <a:endParaRPr kumimoji="1" lang="en-US" altLang="ko-KR"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marL="685800" marR="0" lvl="1" indent="-228600" algn="l" defTabSz="914400" rtl="0" eaLnBrk="1" fontAlgn="auto" latinLnBrk="0" hangingPunct="1">
              <a:lnSpc>
                <a:spcPct val="90000"/>
              </a:lnSpc>
              <a:spcBef>
                <a:spcPts val="500"/>
              </a:spcBef>
              <a:spcAft>
                <a:spcPts val="0"/>
              </a:spcAft>
              <a:buClrTx/>
              <a:buSzTx/>
              <a:buFont typeface="Wingdings" pitchFamily="2" charset="2"/>
              <a:buChar char="§"/>
              <a:tabLst/>
              <a:defRPr/>
            </a:pPr>
            <a:endParaRPr kumimoji="1" lang="en-US" altLang="ko-KR" sz="1800" dirty="0">
              <a:solidFill>
                <a:prstClr val="black"/>
              </a:solidFill>
              <a:latin typeface="GyeonggiTitleOTF Medium" panose="02020603020101020101" pitchFamily="18" charset="-127"/>
              <a:ea typeface="GyeonggiTitleOTF Medium" panose="02020603020101020101" pitchFamily="18" charset="-127"/>
            </a:endParaRPr>
          </a:p>
          <a:p>
            <a:pPr marL="685800" marR="0" lvl="1" indent="-228600" algn="l" defTabSz="914400" rtl="0" eaLnBrk="1" fontAlgn="auto" latinLnBrk="0" hangingPunct="1">
              <a:lnSpc>
                <a:spcPct val="90000"/>
              </a:lnSpc>
              <a:spcBef>
                <a:spcPts val="500"/>
              </a:spcBef>
              <a:spcAft>
                <a:spcPts val="0"/>
              </a:spcAft>
              <a:buClrTx/>
              <a:buSzTx/>
              <a:buFont typeface="Wingdings" pitchFamily="2" charset="2"/>
              <a:buChar char="§"/>
              <a:tabLst/>
              <a:defRPr/>
            </a:pPr>
            <a:endParaRPr kumimoji="1" lang="en-US" altLang="ko-KR" sz="1800" dirty="0">
              <a:solidFill>
                <a:prstClr val="black"/>
              </a:solidFill>
              <a:latin typeface="GyeonggiTitleOTF Medium" panose="02020603020101020101" pitchFamily="18" charset="-127"/>
              <a:ea typeface="GyeonggiTitleOTF Medium" panose="02020603020101020101" pitchFamily="18" charset="-127"/>
            </a:endParaRPr>
          </a:p>
          <a:p>
            <a:pPr marL="685800" marR="0" lvl="1" indent="-228600" algn="l" defTabSz="914400" rtl="0" eaLnBrk="1" fontAlgn="auto" latinLnBrk="0" hangingPunct="1">
              <a:lnSpc>
                <a:spcPct val="90000"/>
              </a:lnSpc>
              <a:spcBef>
                <a:spcPts val="500"/>
              </a:spcBef>
              <a:spcAft>
                <a:spcPts val="0"/>
              </a:spcAft>
              <a:buClrTx/>
              <a:buSzTx/>
              <a:buFont typeface="Wingdings" pitchFamily="2" charset="2"/>
              <a:buChar char="§"/>
              <a:tabLst/>
              <a:defRPr/>
            </a:pPr>
            <a:endParaRPr kumimoji="1" lang="en-US" altLang="ko-KR" sz="1800" dirty="0">
              <a:solidFill>
                <a:prstClr val="black"/>
              </a:solidFill>
              <a:latin typeface="GyeonggiTitleOTF Medium" panose="02020603020101020101" pitchFamily="18" charset="-127"/>
              <a:ea typeface="GyeonggiTitleOTF Medium" panose="02020603020101020101" pitchFamily="18" charset="-127"/>
            </a:endParaRPr>
          </a:p>
          <a:p>
            <a:pPr marL="457200" marR="0" lvl="1" indent="0" algn="l" defTabSz="914400" rtl="0" eaLnBrk="1" fontAlgn="auto" latinLnBrk="0" hangingPunct="1">
              <a:lnSpc>
                <a:spcPct val="90000"/>
              </a:lnSpc>
              <a:spcBef>
                <a:spcPts val="500"/>
              </a:spcBef>
              <a:spcAft>
                <a:spcPts val="0"/>
              </a:spcAft>
              <a:buClrTx/>
              <a:buSzTx/>
              <a:buNone/>
              <a:tabLst/>
              <a:defRPr/>
            </a:pPr>
            <a:endParaRPr kumimoji="1" lang="en-US" altLang="ko-KR" sz="1800" dirty="0">
              <a:solidFill>
                <a:prstClr val="black"/>
              </a:solidFill>
              <a:latin typeface="GyeonggiTitleOTF Medium" panose="02020603020101020101" pitchFamily="18" charset="-127"/>
              <a:ea typeface="GyeonggiTitleOTF Medium" panose="02020603020101020101" pitchFamily="18" charset="-127"/>
            </a:endParaRPr>
          </a:p>
        </p:txBody>
      </p:sp>
      <p:pic>
        <p:nvPicPr>
          <p:cNvPr id="15" name="그림 14">
            <a:extLst>
              <a:ext uri="{FF2B5EF4-FFF2-40B4-BE49-F238E27FC236}">
                <a16:creationId xmlns:a16="http://schemas.microsoft.com/office/drawing/2014/main" id="{BB3E410B-D622-9214-C323-0D3FA57FE1B1}"/>
              </a:ext>
            </a:extLst>
          </p:cNvPr>
          <p:cNvPicPr>
            <a:picLocks noChangeAspect="1"/>
          </p:cNvPicPr>
          <p:nvPr/>
        </p:nvPicPr>
        <p:blipFill>
          <a:blip r:embed="rId3"/>
          <a:stretch>
            <a:fillRect/>
          </a:stretch>
        </p:blipFill>
        <p:spPr>
          <a:xfrm>
            <a:off x="0" y="2457019"/>
            <a:ext cx="9144000" cy="1943961"/>
          </a:xfrm>
          <a:prstGeom prst="rect">
            <a:avLst/>
          </a:prstGeom>
        </p:spPr>
      </p:pic>
    </p:spTree>
    <p:extLst>
      <p:ext uri="{BB962C8B-B14F-4D97-AF65-F5344CB8AC3E}">
        <p14:creationId xmlns:p14="http://schemas.microsoft.com/office/powerpoint/2010/main" val="2764205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3E5F1-6B97-9799-BFDB-F33CECD487EE}"/>
              </a:ext>
            </a:extLst>
          </p:cNvPr>
          <p:cNvSpPr>
            <a:spLocks noGrp="1"/>
          </p:cNvSpPr>
          <p:nvPr>
            <p:ph type="title"/>
          </p:nvPr>
        </p:nvSpPr>
        <p:spPr>
          <a:xfrm>
            <a:off x="628650" y="365126"/>
            <a:ext cx="7886700" cy="810531"/>
          </a:xfrm>
        </p:spPr>
        <p:txBody>
          <a:bodyPr>
            <a:normAutofit/>
          </a:bodyPr>
          <a:lstStyle/>
          <a:p>
            <a:pPr algn="ctr"/>
            <a:r>
              <a:rPr kumimoji="1" lang="ko-KR" altLang="en-US" sz="3200" b="1" dirty="0">
                <a:latin typeface="GyeonggiTitleOTF Bold" panose="02020603020101020101" pitchFamily="18" charset="-127"/>
                <a:ea typeface="GyeonggiTitleOTF Bold" panose="02020603020101020101" pitchFamily="18" charset="-127"/>
              </a:rPr>
              <a:t>선택적 출력 파서의 원리</a:t>
            </a:r>
            <a:endParaRPr kumimoji="1" lang="ko-Kore-KR" altLang="en-US" sz="3200" dirty="0"/>
          </a:p>
        </p:txBody>
      </p:sp>
      <p:sp>
        <p:nvSpPr>
          <p:cNvPr id="5" name="TextBox 4">
            <a:extLst>
              <a:ext uri="{FF2B5EF4-FFF2-40B4-BE49-F238E27FC236}">
                <a16:creationId xmlns:a16="http://schemas.microsoft.com/office/drawing/2014/main" id="{80A23E53-AD62-48E4-6B33-93EB95832EAC}"/>
              </a:ext>
            </a:extLst>
          </p:cNvPr>
          <p:cNvSpPr txBox="1"/>
          <p:nvPr/>
        </p:nvSpPr>
        <p:spPr>
          <a:xfrm>
            <a:off x="628650" y="2920140"/>
            <a:ext cx="2983509" cy="646331"/>
          </a:xfrm>
          <a:prstGeom prst="rect">
            <a:avLst/>
          </a:prstGeom>
          <a:noFill/>
        </p:spPr>
        <p:txBody>
          <a:bodyPr wrap="none" rtlCol="0">
            <a:spAutoFit/>
          </a:bodyPr>
          <a:lstStyle/>
          <a:p>
            <a:pPr lvl="1">
              <a:buFont typeface="Wingdings" pitchFamily="2" charset="2"/>
              <a:buChar char="§"/>
              <a:defRPr/>
            </a:pPr>
            <a:r>
              <a:rPr kumimoji="1" lang="en-US" altLang="ko-KR" dirty="0">
                <a:solidFill>
                  <a:prstClr val="black"/>
                </a:solidFill>
                <a:latin typeface="GyeonggiTitleOTF Medium" panose="02020603020101020101" pitchFamily="18" charset="-127"/>
                <a:ea typeface="GyeonggiTitleOTF Medium" panose="02020603020101020101" pitchFamily="18" charset="-127"/>
                <a:cs typeface="Pretendard Medium" panose="02000503000000020004" pitchFamily="2" charset="-127"/>
              </a:rPr>
              <a:t> </a:t>
            </a:r>
            <a:r>
              <a:rPr kumimoji="1" lang="ko-KR" altLang="en-US" dirty="0">
                <a:latin typeface="GyeonggiTitleOTF Medium" panose="02020603020101020101" pitchFamily="18" charset="-127"/>
                <a:ea typeface="GyeonggiTitleOTF Medium" panose="02020603020101020101" pitchFamily="18" charset="-127"/>
                <a:cs typeface="Pretendard Medium" panose="02000503000000020004" pitchFamily="2" charset="-127"/>
              </a:rPr>
              <a:t>선택적 출력 파서의 원리</a:t>
            </a:r>
            <a:endParaRPr kumimoji="1" lang="en-US" altLang="ko-KR" dirty="0">
              <a:latin typeface="GyeonggiTitleOTF Medium" panose="02020603020101020101" pitchFamily="18" charset="-127"/>
              <a:ea typeface="GyeonggiTitleOTF Medium" panose="02020603020101020101" pitchFamily="18" charset="-127"/>
              <a:cs typeface="Pretendard Medium" panose="02000503000000020004" pitchFamily="2" charset="-127"/>
            </a:endParaRPr>
          </a:p>
          <a:p>
            <a:endParaRPr kumimoji="1" lang="ko-KR" altLang="en-US" dirty="0">
              <a:latin typeface="GyeonggiTitleOTF Medium" panose="02020603020101020101" pitchFamily="18" charset="-127"/>
              <a:ea typeface="GyeonggiTitleOTF Medium" panose="02020603020101020101" pitchFamily="18" charset="-127"/>
              <a:cs typeface="Pretendard Medium" panose="02000503000000020004" pitchFamily="2" charset="-127"/>
            </a:endParaRPr>
          </a:p>
        </p:txBody>
      </p:sp>
      <p:sp>
        <p:nvSpPr>
          <p:cNvPr id="6" name="TextBox 5">
            <a:extLst>
              <a:ext uri="{FF2B5EF4-FFF2-40B4-BE49-F238E27FC236}">
                <a16:creationId xmlns:a16="http://schemas.microsoft.com/office/drawing/2014/main" id="{8A845C81-C746-AF5C-8BA6-BE474E52A418}"/>
              </a:ext>
            </a:extLst>
          </p:cNvPr>
          <p:cNvSpPr txBox="1"/>
          <p:nvPr/>
        </p:nvSpPr>
        <p:spPr>
          <a:xfrm>
            <a:off x="1482799" y="3429000"/>
            <a:ext cx="1039067" cy="369332"/>
          </a:xfrm>
          <a:prstGeom prst="rect">
            <a:avLst/>
          </a:prstGeom>
          <a:noFill/>
        </p:spPr>
        <p:txBody>
          <a:bodyPr wrap="none" rtlCol="0">
            <a:spAutoFit/>
          </a:bodyPr>
          <a:lstStyle/>
          <a:p>
            <a:r>
              <a:rPr kumimoji="1" lang="ko-KR" altLang="en-US" dirty="0">
                <a:latin typeface="GyeonggiTitleOTF Medium" panose="02020603020101020101" pitchFamily="18" charset="-127"/>
                <a:ea typeface="GyeonggiTitleOTF Medium" panose="02020603020101020101" pitchFamily="18" charset="-127"/>
              </a:rPr>
              <a:t>출력 해석</a:t>
            </a:r>
          </a:p>
        </p:txBody>
      </p:sp>
      <p:sp>
        <p:nvSpPr>
          <p:cNvPr id="7" name="TextBox 6">
            <a:extLst>
              <a:ext uri="{FF2B5EF4-FFF2-40B4-BE49-F238E27FC236}">
                <a16:creationId xmlns:a16="http://schemas.microsoft.com/office/drawing/2014/main" id="{85F3DA7E-9655-02A9-FADB-564E093D6E74}"/>
              </a:ext>
            </a:extLst>
          </p:cNvPr>
          <p:cNvSpPr txBox="1"/>
          <p:nvPr/>
        </p:nvSpPr>
        <p:spPr>
          <a:xfrm>
            <a:off x="3770659" y="3441484"/>
            <a:ext cx="1029449" cy="369332"/>
          </a:xfrm>
          <a:prstGeom prst="rect">
            <a:avLst/>
          </a:prstGeom>
          <a:noFill/>
        </p:spPr>
        <p:txBody>
          <a:bodyPr wrap="none" rtlCol="0">
            <a:spAutoFit/>
          </a:bodyPr>
          <a:lstStyle/>
          <a:p>
            <a:r>
              <a:rPr kumimoji="1" lang="ko-KR" altLang="en-US" dirty="0">
                <a:latin typeface="GyeonggiTitleOTF Medium" panose="02020603020101020101" pitchFamily="18" charset="-127"/>
                <a:ea typeface="GyeonggiTitleOTF Medium" panose="02020603020101020101" pitchFamily="18" charset="-127"/>
              </a:rPr>
              <a:t>정보 추출</a:t>
            </a:r>
          </a:p>
        </p:txBody>
      </p:sp>
      <p:sp>
        <p:nvSpPr>
          <p:cNvPr id="8" name="TextBox 7">
            <a:extLst>
              <a:ext uri="{FF2B5EF4-FFF2-40B4-BE49-F238E27FC236}">
                <a16:creationId xmlns:a16="http://schemas.microsoft.com/office/drawing/2014/main" id="{C3711296-C7DA-B04F-E8FF-18C2A2B12767}"/>
              </a:ext>
            </a:extLst>
          </p:cNvPr>
          <p:cNvSpPr txBox="1"/>
          <p:nvPr/>
        </p:nvSpPr>
        <p:spPr>
          <a:xfrm>
            <a:off x="6311588" y="3429000"/>
            <a:ext cx="1492716" cy="369332"/>
          </a:xfrm>
          <a:prstGeom prst="rect">
            <a:avLst/>
          </a:prstGeom>
          <a:noFill/>
        </p:spPr>
        <p:txBody>
          <a:bodyPr wrap="none" rtlCol="0">
            <a:spAutoFit/>
          </a:bodyPr>
          <a:lstStyle/>
          <a:p>
            <a:r>
              <a:rPr kumimoji="1" lang="ko-KR" altLang="en-US" dirty="0">
                <a:latin typeface="GyeonggiTitleOTF Medium" panose="02020603020101020101" pitchFamily="18" charset="-127"/>
                <a:ea typeface="GyeonggiTitleOTF Medium" panose="02020603020101020101" pitchFamily="18" charset="-127"/>
              </a:rPr>
              <a:t>가공 및 후처리</a:t>
            </a:r>
          </a:p>
        </p:txBody>
      </p:sp>
      <p:cxnSp>
        <p:nvCxnSpPr>
          <p:cNvPr id="9" name="직선 화살표 연결선 8">
            <a:extLst>
              <a:ext uri="{FF2B5EF4-FFF2-40B4-BE49-F238E27FC236}">
                <a16:creationId xmlns:a16="http://schemas.microsoft.com/office/drawing/2014/main" id="{47DA9A57-0CC2-3816-A63E-14F76ACA3CE9}"/>
              </a:ext>
            </a:extLst>
          </p:cNvPr>
          <p:cNvCxnSpPr>
            <a:cxnSpLocks/>
          </p:cNvCxnSpPr>
          <p:nvPr/>
        </p:nvCxnSpPr>
        <p:spPr>
          <a:xfrm>
            <a:off x="2645379" y="3628600"/>
            <a:ext cx="7878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4EBB6CDE-2C1A-3741-C88B-EAB353C08443}"/>
              </a:ext>
            </a:extLst>
          </p:cNvPr>
          <p:cNvCxnSpPr>
            <a:cxnSpLocks/>
          </p:cNvCxnSpPr>
          <p:nvPr/>
        </p:nvCxnSpPr>
        <p:spPr>
          <a:xfrm>
            <a:off x="5157350" y="3613666"/>
            <a:ext cx="7878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내용 개체 틀 2">
            <a:extLst>
              <a:ext uri="{FF2B5EF4-FFF2-40B4-BE49-F238E27FC236}">
                <a16:creationId xmlns:a16="http://schemas.microsoft.com/office/drawing/2014/main" id="{C588D9CD-03D8-B58F-98EC-FF935527B3F1}"/>
              </a:ext>
            </a:extLst>
          </p:cNvPr>
          <p:cNvSpPr>
            <a:spLocks noGrp="1"/>
          </p:cNvSpPr>
          <p:nvPr>
            <p:ph idx="1"/>
          </p:nvPr>
        </p:nvSpPr>
        <p:spPr>
          <a:xfrm>
            <a:off x="628650" y="1371601"/>
            <a:ext cx="7886700" cy="1414467"/>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Wingdings" pitchFamily="2" charset="2"/>
              <a:buChar char="v"/>
              <a:tabLst/>
              <a:defRPr/>
            </a:pPr>
            <a:r>
              <a:rPr kumimoji="1" lang="en-US" altLang="ko-Kore-KR"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 </a:t>
            </a:r>
            <a:r>
              <a:rPr kumimoji="1" lang="ko-KR" altLang="en-US"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선택적 출력 파서</a:t>
            </a:r>
            <a:endParaRPr kumimoji="1" lang="en-US" altLang="ko-Kore-KR"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marL="685800" marR="0" lvl="1" indent="-228600" algn="l" defTabSz="914400" rtl="0" eaLnBrk="1" fontAlgn="auto" latinLnBrk="0" hangingPunct="1">
              <a:lnSpc>
                <a:spcPct val="90000"/>
              </a:lnSpc>
              <a:spcBef>
                <a:spcPts val="500"/>
              </a:spcBef>
              <a:spcAft>
                <a:spcPts val="0"/>
              </a:spcAft>
              <a:buClrTx/>
              <a:buSzTx/>
              <a:buFont typeface="Wingdings" pitchFamily="2" charset="2"/>
              <a:buChar char="§"/>
              <a:tabLst/>
              <a:defRPr/>
            </a:pPr>
            <a:r>
              <a:rPr kumimoji="1" lang="en-US" altLang="ko-KR" sz="1800" b="0" i="0" u="none" strike="noStrike" kern="1200" cap="none" spc="0" normalizeH="0" baseline="0" noProof="0" dirty="0" err="1">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LLMChain</a:t>
            </a:r>
            <a:r>
              <a:rPr kumimoji="1" lang="ko-KR" altLang="en-US"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의 출력을 가공하고 해석하는데 사용되는 구성 요소</a:t>
            </a:r>
            <a:endParaRPr kumimoji="1" lang="en-US" altLang="ko-Kore-KR"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marL="685800" marR="0" lvl="1" indent="-228600" algn="l" defTabSz="914400" rtl="0" eaLnBrk="1" fontAlgn="auto" latinLnBrk="0" hangingPunct="1">
              <a:lnSpc>
                <a:spcPct val="90000"/>
              </a:lnSpc>
              <a:spcBef>
                <a:spcPts val="500"/>
              </a:spcBef>
              <a:spcAft>
                <a:spcPts val="0"/>
              </a:spcAft>
              <a:buClrTx/>
              <a:buSzTx/>
              <a:buFont typeface="Wingdings" pitchFamily="2" charset="2"/>
              <a:buChar char="§"/>
              <a:tabLst/>
              <a:defRPr/>
            </a:pPr>
            <a:r>
              <a:rPr kumimoji="1" lang="ko-KR" altLang="en-US"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일련의 규칙 또는 로직을 사용하여 출력을 분석하고 필요한 정보를 추출하거나 원하는 방식으로 변환</a:t>
            </a:r>
            <a:endParaRPr kumimoji="1" lang="en-US" altLang="ko-KR"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p:txBody>
      </p:sp>
      <p:sp>
        <p:nvSpPr>
          <p:cNvPr id="15" name="내용 개체 틀 2">
            <a:extLst>
              <a:ext uri="{FF2B5EF4-FFF2-40B4-BE49-F238E27FC236}">
                <a16:creationId xmlns:a16="http://schemas.microsoft.com/office/drawing/2014/main" id="{999199E7-E446-324E-E1FC-BE019D1F19B1}"/>
              </a:ext>
            </a:extLst>
          </p:cNvPr>
          <p:cNvSpPr txBox="1">
            <a:spLocks/>
          </p:cNvSpPr>
          <p:nvPr/>
        </p:nvSpPr>
        <p:spPr>
          <a:xfrm>
            <a:off x="628649" y="4313995"/>
            <a:ext cx="8072005" cy="19852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defRPr/>
            </a:pPr>
            <a:r>
              <a:rPr kumimoji="1" lang="ko-KR" altLang="en-US" sz="1600" dirty="0">
                <a:solidFill>
                  <a:prstClr val="black"/>
                </a:solidFill>
                <a:latin typeface="GyeonggiTitleOTF Medium" panose="02020603020101020101" pitchFamily="18" charset="-127"/>
                <a:ea typeface="GyeonggiTitleOTF Medium" panose="02020603020101020101" pitchFamily="18" charset="-127"/>
              </a:rPr>
              <a:t>출력 해석 </a:t>
            </a:r>
            <a:r>
              <a:rPr kumimoji="1" lang="en-US" altLang="ko-KR" sz="1600" dirty="0">
                <a:solidFill>
                  <a:prstClr val="black"/>
                </a:solidFill>
                <a:latin typeface="GyeonggiTitleOTF Medium" panose="02020603020101020101" pitchFamily="18" charset="-127"/>
                <a:ea typeface="GyeonggiTitleOTF Medium" panose="02020603020101020101" pitchFamily="18" charset="-127"/>
              </a:rPr>
              <a:t>:</a:t>
            </a:r>
            <a:r>
              <a:rPr kumimoji="1" lang="ko-KR" altLang="en-US" sz="1600" dirty="0">
                <a:solidFill>
                  <a:prstClr val="black"/>
                </a:solidFill>
                <a:latin typeface="GyeonggiTitleOTF Medium" panose="02020603020101020101" pitchFamily="18" charset="-127"/>
                <a:ea typeface="GyeonggiTitleOTF Medium" panose="02020603020101020101" pitchFamily="18" charset="-127"/>
              </a:rPr>
              <a:t> 출력의 토큰화</a:t>
            </a:r>
            <a:r>
              <a:rPr kumimoji="1" lang="en-US" altLang="ko-KR" sz="1600" dirty="0">
                <a:solidFill>
                  <a:prstClr val="black"/>
                </a:solidFill>
                <a:latin typeface="GyeonggiTitleOTF Medium" panose="02020603020101020101" pitchFamily="18" charset="-127"/>
                <a:ea typeface="GyeonggiTitleOTF Medium" panose="02020603020101020101" pitchFamily="18" charset="-127"/>
              </a:rPr>
              <a:t>, </a:t>
            </a:r>
            <a:r>
              <a:rPr kumimoji="1" lang="ko-KR" altLang="en-US" sz="1600" dirty="0">
                <a:solidFill>
                  <a:prstClr val="black"/>
                </a:solidFill>
                <a:latin typeface="GyeonggiTitleOTF Medium" panose="02020603020101020101" pitchFamily="18" charset="-127"/>
                <a:ea typeface="GyeonggiTitleOTF Medium" panose="02020603020101020101" pitchFamily="18" charset="-127"/>
              </a:rPr>
              <a:t>텍스트 형식 변환 및 분석 수행</a:t>
            </a:r>
            <a:endParaRPr kumimoji="1" lang="en-US" altLang="ko-Kore-KR" sz="1600" dirty="0">
              <a:solidFill>
                <a:prstClr val="black"/>
              </a:solidFill>
              <a:latin typeface="GyeonggiTitleOTF Medium" panose="02020603020101020101" pitchFamily="18" charset="-127"/>
              <a:ea typeface="GyeonggiTitleOTF Medium" panose="02020603020101020101" pitchFamily="18" charset="-127"/>
            </a:endParaRPr>
          </a:p>
          <a:p>
            <a:pPr lvl="2">
              <a:defRPr/>
            </a:pPr>
            <a:r>
              <a:rPr kumimoji="1" lang="ko-KR" altLang="en-US" sz="1600" dirty="0">
                <a:solidFill>
                  <a:prstClr val="black"/>
                </a:solidFill>
                <a:latin typeface="GyeonggiTitleOTF Medium" panose="02020603020101020101" pitchFamily="18" charset="-127"/>
                <a:ea typeface="GyeonggiTitleOTF Medium" panose="02020603020101020101" pitchFamily="18" charset="-127"/>
              </a:rPr>
              <a:t>정보 추출 </a:t>
            </a:r>
            <a:r>
              <a:rPr kumimoji="1" lang="en-US" altLang="ko-KR" sz="1600" dirty="0">
                <a:solidFill>
                  <a:prstClr val="black"/>
                </a:solidFill>
                <a:latin typeface="GyeonggiTitleOTF Medium" panose="02020603020101020101" pitchFamily="18" charset="-127"/>
                <a:ea typeface="GyeonggiTitleOTF Medium" panose="02020603020101020101" pitchFamily="18" charset="-127"/>
              </a:rPr>
              <a:t>:</a:t>
            </a:r>
            <a:r>
              <a:rPr kumimoji="1" lang="ko-KR" altLang="en-US" sz="1600" dirty="0">
                <a:solidFill>
                  <a:prstClr val="black"/>
                </a:solidFill>
                <a:latin typeface="GyeonggiTitleOTF Medium" panose="02020603020101020101" pitchFamily="18" charset="-127"/>
                <a:ea typeface="GyeonggiTitleOTF Medium" panose="02020603020101020101" pitchFamily="18" charset="-127"/>
              </a:rPr>
              <a:t> 출력에서 원하는 정보를 식별하고 추출</a:t>
            </a:r>
            <a:endParaRPr kumimoji="1" lang="en-US" altLang="ko-KR" sz="1600" dirty="0">
              <a:solidFill>
                <a:prstClr val="black"/>
              </a:solidFill>
              <a:latin typeface="GyeonggiTitleOTF Medium" panose="02020603020101020101" pitchFamily="18" charset="-127"/>
              <a:ea typeface="GyeonggiTitleOTF Medium" panose="02020603020101020101" pitchFamily="18" charset="-127"/>
            </a:endParaRPr>
          </a:p>
          <a:p>
            <a:pPr lvl="3">
              <a:defRPr/>
            </a:pPr>
            <a:r>
              <a:rPr kumimoji="1" lang="en-US" altLang="ko-Kore-KR" sz="1400" dirty="0">
                <a:solidFill>
                  <a:prstClr val="black"/>
                </a:solidFill>
                <a:latin typeface="GyeonggiTitleOTF Medium" panose="02020603020101020101" pitchFamily="18" charset="-127"/>
                <a:ea typeface="GyeonggiTitleOTF Medium" panose="02020603020101020101" pitchFamily="18" charset="-127"/>
              </a:rPr>
              <a:t>Ex)</a:t>
            </a:r>
            <a:r>
              <a:rPr kumimoji="1" lang="ko-KR" altLang="en-US" sz="1400" dirty="0">
                <a:solidFill>
                  <a:prstClr val="black"/>
                </a:solidFill>
                <a:latin typeface="GyeonggiTitleOTF Medium" panose="02020603020101020101" pitchFamily="18" charset="-127"/>
                <a:ea typeface="GyeonggiTitleOTF Medium" panose="02020603020101020101" pitchFamily="18" charset="-127"/>
              </a:rPr>
              <a:t> 특정 패턴 찾기</a:t>
            </a:r>
            <a:r>
              <a:rPr kumimoji="1" lang="en-US" altLang="ko-KR" sz="1400" dirty="0">
                <a:solidFill>
                  <a:prstClr val="black"/>
                </a:solidFill>
                <a:latin typeface="GyeonggiTitleOTF Medium" panose="02020603020101020101" pitchFamily="18" charset="-127"/>
                <a:ea typeface="GyeonggiTitleOTF Medium" panose="02020603020101020101" pitchFamily="18" charset="-127"/>
              </a:rPr>
              <a:t>, </a:t>
            </a:r>
            <a:r>
              <a:rPr kumimoji="1" lang="ko-KR" altLang="en-US" sz="1400" dirty="0">
                <a:solidFill>
                  <a:prstClr val="black"/>
                </a:solidFill>
                <a:latin typeface="GyeonggiTitleOTF Medium" panose="02020603020101020101" pitchFamily="18" charset="-127"/>
                <a:ea typeface="GyeonggiTitleOTF Medium" panose="02020603020101020101" pitchFamily="18" charset="-127"/>
              </a:rPr>
              <a:t>특정 키워드로 관심 있는 정보 추출</a:t>
            </a:r>
            <a:endParaRPr kumimoji="1" lang="en-US" altLang="ko-Kore-KR" sz="1400" dirty="0">
              <a:solidFill>
                <a:prstClr val="black"/>
              </a:solidFill>
              <a:latin typeface="GyeonggiTitleOTF Medium" panose="02020603020101020101" pitchFamily="18" charset="-127"/>
              <a:ea typeface="GyeonggiTitleOTF Medium" panose="02020603020101020101" pitchFamily="18" charset="-127"/>
            </a:endParaRPr>
          </a:p>
          <a:p>
            <a:pPr lvl="2">
              <a:defRPr/>
            </a:pPr>
            <a:r>
              <a:rPr kumimoji="1" lang="ko-KR" altLang="en-US" sz="1600" dirty="0">
                <a:solidFill>
                  <a:prstClr val="black"/>
                </a:solidFill>
                <a:latin typeface="GyeonggiTitleOTF Medium" panose="02020603020101020101" pitchFamily="18" charset="-127"/>
                <a:ea typeface="GyeonggiTitleOTF Medium" panose="02020603020101020101" pitchFamily="18" charset="-127"/>
              </a:rPr>
              <a:t>가공 및 후처리</a:t>
            </a:r>
            <a:r>
              <a:rPr kumimoji="1" lang="en-US" altLang="ko-KR" sz="1600" dirty="0">
                <a:solidFill>
                  <a:prstClr val="black"/>
                </a:solidFill>
                <a:latin typeface="GyeonggiTitleOTF Medium" panose="02020603020101020101" pitchFamily="18" charset="-127"/>
                <a:ea typeface="GyeonggiTitleOTF Medium" panose="02020603020101020101" pitchFamily="18" charset="-127"/>
              </a:rPr>
              <a:t>:</a:t>
            </a:r>
            <a:r>
              <a:rPr kumimoji="1" lang="ko-KR" altLang="en-US" sz="1600" dirty="0">
                <a:solidFill>
                  <a:prstClr val="black"/>
                </a:solidFill>
                <a:latin typeface="GyeonggiTitleOTF Medium" panose="02020603020101020101" pitchFamily="18" charset="-127"/>
                <a:ea typeface="GyeonggiTitleOTF Medium" panose="02020603020101020101" pitchFamily="18" charset="-127"/>
              </a:rPr>
              <a:t> 정보를 원하는 형식으로 변환하거나 필터링 등 수행하여 최종결과 생성</a:t>
            </a:r>
            <a:endParaRPr kumimoji="1" lang="en-US" altLang="ko-KR" sz="1600" dirty="0">
              <a:solidFill>
                <a:prstClr val="black"/>
              </a:solidFill>
              <a:latin typeface="GyeonggiTitleOTF Medium" panose="02020603020101020101" pitchFamily="18" charset="-127"/>
              <a:ea typeface="GyeonggiTitleOTF Medium" panose="02020603020101020101" pitchFamily="18" charset="-127"/>
            </a:endParaRPr>
          </a:p>
          <a:p>
            <a:pPr marL="914400" lvl="2" indent="0">
              <a:buNone/>
              <a:defRPr/>
            </a:pPr>
            <a:endParaRPr kumimoji="1" lang="en-US" altLang="ko-KR" sz="1600" dirty="0">
              <a:solidFill>
                <a:prstClr val="black"/>
              </a:solidFill>
              <a:latin typeface="GyeonggiTitleOTF Medium" panose="02020603020101020101" pitchFamily="18" charset="-127"/>
              <a:ea typeface="GyeonggiTitleOTF Medium" panose="02020603020101020101" pitchFamily="18" charset="-127"/>
            </a:endParaRPr>
          </a:p>
          <a:p>
            <a:pPr marL="914400" lvl="2" indent="0">
              <a:buNone/>
              <a:defRPr/>
            </a:pPr>
            <a:r>
              <a:rPr kumimoji="1" lang="en-US" altLang="ko-KR" sz="1200" dirty="0">
                <a:solidFill>
                  <a:prstClr val="black"/>
                </a:solidFill>
                <a:latin typeface="GyeonggiTitleOTF Medium" panose="02020603020101020101" pitchFamily="18" charset="-127"/>
                <a:ea typeface="GyeonggiTitleOTF Medium" panose="02020603020101020101" pitchFamily="18" charset="-127"/>
              </a:rPr>
              <a:t>* </a:t>
            </a:r>
            <a:r>
              <a:rPr kumimoji="1" lang="ko-KR" altLang="en-US" sz="1200" dirty="0">
                <a:solidFill>
                  <a:prstClr val="black"/>
                </a:solidFill>
                <a:latin typeface="GyeonggiTitleOTF Medium" panose="02020603020101020101" pitchFamily="18" charset="-127"/>
                <a:ea typeface="GyeonggiTitleOTF Medium" panose="02020603020101020101" pitchFamily="18" charset="-127"/>
              </a:rPr>
              <a:t>파서의 구체적인 동작 및 기능은 사용하는 라이브러리 또는 도구에 따라 다를 수 있음</a:t>
            </a:r>
            <a:endParaRPr kumimoji="1" lang="en-US" altLang="ko-KR" sz="1200" dirty="0">
              <a:solidFill>
                <a:prstClr val="black"/>
              </a:solidFill>
              <a:latin typeface="GyeonggiTitleOTF Medium" panose="02020603020101020101" pitchFamily="18" charset="-127"/>
              <a:ea typeface="GyeonggiTitleOTF Medium" panose="02020603020101020101" pitchFamily="18" charset="-127"/>
            </a:endParaRPr>
          </a:p>
        </p:txBody>
      </p:sp>
    </p:spTree>
    <p:extLst>
      <p:ext uri="{BB962C8B-B14F-4D97-AF65-F5344CB8AC3E}">
        <p14:creationId xmlns:p14="http://schemas.microsoft.com/office/powerpoint/2010/main" val="4237111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3E5F1-6B97-9799-BFDB-F33CECD487EE}"/>
              </a:ext>
            </a:extLst>
          </p:cNvPr>
          <p:cNvSpPr>
            <a:spLocks noGrp="1"/>
          </p:cNvSpPr>
          <p:nvPr>
            <p:ph type="title"/>
          </p:nvPr>
        </p:nvSpPr>
        <p:spPr>
          <a:xfrm>
            <a:off x="628650" y="365126"/>
            <a:ext cx="7886700" cy="810531"/>
          </a:xfrm>
        </p:spPr>
        <p:txBody>
          <a:bodyPr>
            <a:normAutofit/>
          </a:bodyPr>
          <a:lstStyle/>
          <a:p>
            <a:pPr algn="ctr"/>
            <a:r>
              <a:rPr kumimoji="1" lang="en-US" altLang="ko-KR" sz="3200" b="1" i="0" u="none" strike="noStrike" kern="1200" cap="none" spc="0" normalizeH="0" baseline="0" noProof="0" dirty="0">
                <a:ln>
                  <a:noFill/>
                </a:ln>
                <a:solidFill>
                  <a:prstClr val="black"/>
                </a:solidFill>
                <a:effectLst/>
                <a:uLnTx/>
                <a:uFillTx/>
                <a:latin typeface="GyeonggiTitleOTF Bold" panose="02020603020101020101" pitchFamily="18" charset="-127"/>
                <a:ea typeface="GyeonggiTitleOTF Bold" panose="02020603020101020101" pitchFamily="18" charset="-127"/>
                <a:cs typeface="+mj-cs"/>
              </a:rPr>
              <a:t>LLM </a:t>
            </a:r>
            <a:r>
              <a:rPr kumimoji="1" lang="ko-KR" altLang="en-US" sz="3200" b="1" i="0" u="none" strike="noStrike" kern="1200" cap="none" spc="0" normalizeH="0" baseline="0" noProof="0" dirty="0">
                <a:ln>
                  <a:noFill/>
                </a:ln>
                <a:solidFill>
                  <a:prstClr val="black"/>
                </a:solidFill>
                <a:effectLst/>
                <a:uLnTx/>
                <a:uFillTx/>
                <a:latin typeface="GyeonggiTitleOTF Bold" panose="02020603020101020101" pitchFamily="18" charset="-127"/>
                <a:ea typeface="GyeonggiTitleOTF Bold" panose="02020603020101020101" pitchFamily="18" charset="-127"/>
                <a:cs typeface="+mj-cs"/>
              </a:rPr>
              <a:t>체인 실습</a:t>
            </a:r>
            <a:endParaRPr kumimoji="1" lang="ko-Kore-KR" altLang="en-US" sz="3200" dirty="0"/>
          </a:p>
        </p:txBody>
      </p:sp>
      <p:sp>
        <p:nvSpPr>
          <p:cNvPr id="3" name="내용 개체 틀 2">
            <a:extLst>
              <a:ext uri="{FF2B5EF4-FFF2-40B4-BE49-F238E27FC236}">
                <a16:creationId xmlns:a16="http://schemas.microsoft.com/office/drawing/2014/main" id="{0276043D-CC3C-2E91-7C6A-8B2742A5E701}"/>
              </a:ext>
            </a:extLst>
          </p:cNvPr>
          <p:cNvSpPr>
            <a:spLocks noGrp="1"/>
          </p:cNvSpPr>
          <p:nvPr>
            <p:ph idx="1"/>
          </p:nvPr>
        </p:nvSpPr>
        <p:spPr>
          <a:xfrm>
            <a:off x="628650" y="1371600"/>
            <a:ext cx="8004073" cy="5324168"/>
          </a:xfrm>
        </p:spPr>
        <p:txBody>
          <a:bodyPr>
            <a:normAutofit/>
          </a:bodyPr>
          <a:lstStyle/>
          <a:p>
            <a:pPr>
              <a:buFont typeface="Wingdings" pitchFamily="2" charset="2"/>
              <a:buChar char="v"/>
            </a:pPr>
            <a:r>
              <a:rPr kumimoji="1" lang="ko-KR" altLang="en-US" sz="2000" dirty="0">
                <a:latin typeface="GyeonggiTitleOTF Medium" panose="02020603020101020101" pitchFamily="18" charset="-127"/>
                <a:ea typeface="GyeonggiTitleOTF Medium" panose="02020603020101020101" pitchFamily="18" charset="-127"/>
              </a:rPr>
              <a:t> </a:t>
            </a:r>
            <a:r>
              <a:rPr lang="en-US" altLang="ko-KR" sz="2000" b="0" i="0" dirty="0">
                <a:effectLst/>
                <a:latin typeface="GyeonggiTitleOTF Medium" panose="02020603020101020101" pitchFamily="18" charset="-127"/>
                <a:ea typeface="GyeonggiTitleOTF Medium" panose="02020603020101020101" pitchFamily="18" charset="-127"/>
              </a:rPr>
              <a:t>LLM</a:t>
            </a:r>
            <a:r>
              <a:rPr lang="ko-KR" altLang="en-US" sz="2000" b="0" i="0" dirty="0">
                <a:effectLst/>
                <a:latin typeface="GyeonggiTitleOTF Medium" panose="02020603020101020101" pitchFamily="18" charset="-127"/>
                <a:ea typeface="GyeonggiTitleOTF Medium" panose="02020603020101020101" pitchFamily="18" charset="-127"/>
              </a:rPr>
              <a:t>과 프롬프트 템플릿을 이용한 체인</a:t>
            </a:r>
            <a:endParaRPr kumimoji="1" lang="en-US" altLang="ko-KR" sz="2000" dirty="0">
              <a:latin typeface="GyeonggiTitleOTF Medium" panose="02020603020101020101" pitchFamily="18" charset="-127"/>
              <a:ea typeface="GyeonggiTitleOTF Medium" panose="02020603020101020101" pitchFamily="18" charset="-127"/>
            </a:endParaRPr>
          </a:p>
          <a:p>
            <a:pPr lvl="1">
              <a:buFont typeface="Wingdings" pitchFamily="2" charset="2"/>
              <a:buChar char="§"/>
            </a:pPr>
            <a:r>
              <a:rPr kumimoji="1" lang="en-US" altLang="ko-KR" sz="1800" dirty="0" err="1">
                <a:latin typeface="GyeonggiTitleOTF Medium" panose="02020603020101020101" pitchFamily="18" charset="-127"/>
                <a:ea typeface="GyeonggiTitleOTF Medium" panose="02020603020101020101" pitchFamily="18" charset="-127"/>
              </a:rPr>
              <a:t>LLMChain</a:t>
            </a:r>
            <a:r>
              <a:rPr lang="en-US" altLang="ko-KR" sz="1600" b="0" dirty="0">
                <a:effectLst/>
                <a:latin typeface="GyeonggiTitleOTF Medium" panose="02020603020101020101" pitchFamily="18" charset="-127"/>
                <a:ea typeface="GyeonggiTitleOTF Medium" panose="02020603020101020101" pitchFamily="18" charset="-127"/>
              </a:rPr>
              <a:t>(</a:t>
            </a:r>
            <a:r>
              <a:rPr lang="en-US" altLang="ko-KR" sz="1600" b="0" dirty="0" err="1">
                <a:effectLst/>
                <a:latin typeface="GyeonggiTitleOTF Medium" panose="02020603020101020101" pitchFamily="18" charset="-127"/>
                <a:ea typeface="GyeonggiTitleOTF Medium" panose="02020603020101020101" pitchFamily="18" charset="-127"/>
              </a:rPr>
              <a:t>llm</a:t>
            </a:r>
            <a:r>
              <a:rPr lang="en-US" altLang="ko-KR" sz="1600" b="0" dirty="0">
                <a:effectLst/>
                <a:latin typeface="GyeonggiTitleOTF Medium" panose="02020603020101020101" pitchFamily="18" charset="-127"/>
                <a:ea typeface="GyeonggiTitleOTF Medium" panose="02020603020101020101" pitchFamily="18" charset="-127"/>
              </a:rPr>
              <a:t>=</a:t>
            </a:r>
            <a:r>
              <a:rPr lang="en-US" altLang="ko-KR" sz="1600" b="0" dirty="0" err="1">
                <a:effectLst/>
                <a:latin typeface="GyeonggiTitleOTF Medium" panose="02020603020101020101" pitchFamily="18" charset="-127"/>
                <a:ea typeface="GyeonggiTitleOTF Medium" panose="02020603020101020101" pitchFamily="18" charset="-127"/>
              </a:rPr>
              <a:t>llm</a:t>
            </a:r>
            <a:r>
              <a:rPr lang="en-US" altLang="ko-KR" sz="1600" b="0" dirty="0">
                <a:effectLst/>
                <a:latin typeface="GyeonggiTitleOTF Medium" panose="02020603020101020101" pitchFamily="18" charset="-127"/>
                <a:ea typeface="GyeonggiTitleOTF Medium" panose="02020603020101020101" pitchFamily="18" charset="-127"/>
              </a:rPr>
              <a:t>, prompt=prompt)</a:t>
            </a:r>
            <a:endParaRPr kumimoji="1" lang="en-US" altLang="ko-KR" sz="1600" dirty="0">
              <a:latin typeface="GyeonggiTitleOTF Medium" panose="02020603020101020101" pitchFamily="18" charset="-127"/>
              <a:ea typeface="GyeonggiTitleOTF Medium" panose="02020603020101020101" pitchFamily="18" charset="-127"/>
            </a:endParaRPr>
          </a:p>
          <a:p>
            <a:pPr lvl="1">
              <a:buFont typeface="Wingdings" pitchFamily="2" charset="2"/>
              <a:buChar char="§"/>
            </a:pPr>
            <a:endParaRPr kumimoji="1" lang="en-US" altLang="ko-Kore-KR" sz="1800" b="0" i="0" u="none" strike="noStrike" kern="1200" cap="none" spc="0" normalizeH="0" baseline="0" noProof="0" dirty="0">
              <a:ln>
                <a:noFill/>
              </a:ln>
              <a:effectLst/>
              <a:uLnTx/>
              <a:uFillTx/>
              <a:latin typeface="GyeonggiTitleOTF Medium" panose="02020603020101020101" pitchFamily="18" charset="-127"/>
              <a:ea typeface="GyeonggiTitleOTF Medium" panose="02020603020101020101" pitchFamily="18" charset="-127"/>
            </a:endParaRPr>
          </a:p>
          <a:p>
            <a:pPr>
              <a:buFont typeface="Wingdings" pitchFamily="2" charset="2"/>
              <a:buChar char="v"/>
            </a:pPr>
            <a:r>
              <a:rPr kumimoji="1" lang="ko-KR" altLang="en-US" sz="2000" dirty="0">
                <a:latin typeface="GyeonggiTitleOTF Medium" panose="02020603020101020101" pitchFamily="18" charset="-127"/>
                <a:ea typeface="GyeonggiTitleOTF Medium" panose="02020603020101020101" pitchFamily="18" charset="-127"/>
              </a:rPr>
              <a:t> </a:t>
            </a:r>
            <a:r>
              <a:rPr lang="ko-KR" altLang="en-US" sz="2000" b="0" i="0" dirty="0">
                <a:effectLst/>
                <a:latin typeface="GyeonggiTitleOTF Medium" panose="02020603020101020101" pitchFamily="18" charset="-127"/>
                <a:ea typeface="GyeonggiTitleOTF Medium" panose="02020603020101020101" pitchFamily="18" charset="-127"/>
              </a:rPr>
              <a:t>채팅 모델과 프롬프트 템플릿을 이용한 대화용 체인</a:t>
            </a:r>
            <a:endParaRPr kumimoji="1" lang="en-US" altLang="ko-KR" sz="2000" dirty="0">
              <a:latin typeface="GyeonggiTitleOTF Medium" panose="02020603020101020101" pitchFamily="18" charset="-127"/>
              <a:ea typeface="GyeonggiTitleOTF Medium" panose="02020603020101020101" pitchFamily="18" charset="-127"/>
            </a:endParaRPr>
          </a:p>
          <a:p>
            <a:pPr lvl="1">
              <a:buFont typeface="Wingdings" pitchFamily="2" charset="2"/>
              <a:buChar char="§"/>
            </a:pPr>
            <a:r>
              <a:rPr kumimoji="1" lang="en-US" altLang="ko-KR" sz="1800" dirty="0" err="1">
                <a:latin typeface="GyeonggiTitleOTF Medium" panose="02020603020101020101" pitchFamily="18" charset="-127"/>
                <a:ea typeface="GyeonggiTitleOTF Medium" panose="02020603020101020101" pitchFamily="18" charset="-127"/>
              </a:rPr>
              <a:t>LLMChain</a:t>
            </a:r>
            <a:r>
              <a:rPr lang="en-US" altLang="ko-KR" sz="1600" b="0" dirty="0">
                <a:effectLst/>
                <a:latin typeface="GyeonggiTitleOTF Medium" panose="02020603020101020101" pitchFamily="18" charset="-127"/>
                <a:ea typeface="GyeonggiTitleOTF Medium" panose="02020603020101020101" pitchFamily="18" charset="-127"/>
              </a:rPr>
              <a:t>(</a:t>
            </a:r>
            <a:r>
              <a:rPr lang="en-US" altLang="ko-KR" sz="1600" b="0" dirty="0" err="1">
                <a:effectLst/>
                <a:latin typeface="GyeonggiTitleOTF Medium" panose="02020603020101020101" pitchFamily="18" charset="-127"/>
                <a:ea typeface="GyeonggiTitleOTF Medium" panose="02020603020101020101" pitchFamily="18" charset="-127"/>
              </a:rPr>
              <a:t>llm</a:t>
            </a:r>
            <a:r>
              <a:rPr lang="en-US" altLang="ko-KR" sz="1600" b="0" dirty="0">
                <a:effectLst/>
                <a:latin typeface="GyeonggiTitleOTF Medium" panose="02020603020101020101" pitchFamily="18" charset="-127"/>
                <a:ea typeface="GyeonggiTitleOTF Medium" panose="02020603020101020101" pitchFamily="18" charset="-127"/>
              </a:rPr>
              <a:t>=chat, prompt=</a:t>
            </a:r>
            <a:r>
              <a:rPr lang="en-US" altLang="ko-KR" sz="1600" b="0" dirty="0" err="1">
                <a:effectLst/>
                <a:latin typeface="GyeonggiTitleOTF Medium" panose="02020603020101020101" pitchFamily="18" charset="-127"/>
                <a:ea typeface="GyeonggiTitleOTF Medium" panose="02020603020101020101" pitchFamily="18" charset="-127"/>
              </a:rPr>
              <a:t>chat_prompt</a:t>
            </a:r>
            <a:r>
              <a:rPr lang="en-US" altLang="ko-KR" sz="1600" b="0" dirty="0">
                <a:effectLst/>
                <a:latin typeface="GyeonggiTitleOTF Medium" panose="02020603020101020101" pitchFamily="18" charset="-127"/>
                <a:ea typeface="GyeonggiTitleOTF Medium" panose="02020603020101020101" pitchFamily="18" charset="-127"/>
              </a:rPr>
              <a:t>)</a:t>
            </a:r>
            <a:endParaRPr kumimoji="1" lang="en-US" altLang="ko-KR" sz="1600" dirty="0">
              <a:latin typeface="GyeonggiTitleOTF Medium" panose="02020603020101020101" pitchFamily="18" charset="-127"/>
              <a:ea typeface="GyeonggiTitleOTF Medium" panose="02020603020101020101" pitchFamily="18" charset="-127"/>
            </a:endParaRPr>
          </a:p>
          <a:p>
            <a:pPr lvl="1">
              <a:buFont typeface="Wingdings" pitchFamily="2" charset="2"/>
              <a:buChar char="§"/>
            </a:pPr>
            <a:endParaRPr kumimoji="1" lang="en-US" altLang="ko-Kore-KR" sz="2000" dirty="0">
              <a:latin typeface="GyeonggiTitleOTF Medium" panose="02020603020101020101" pitchFamily="18" charset="-127"/>
              <a:ea typeface="GyeonggiTitleOTF Medium" panose="02020603020101020101" pitchFamily="18" charset="-127"/>
            </a:endParaRPr>
          </a:p>
          <a:p>
            <a:pPr>
              <a:buFont typeface="Wingdings" pitchFamily="2" charset="2"/>
              <a:buChar char="v"/>
            </a:pPr>
            <a:r>
              <a:rPr kumimoji="1" lang="ko-KR" altLang="en-US" sz="2000" dirty="0">
                <a:latin typeface="GyeonggiTitleOTF Medium" panose="02020603020101020101" pitchFamily="18" charset="-127"/>
                <a:ea typeface="GyeonggiTitleOTF Medium" panose="02020603020101020101" pitchFamily="18" charset="-127"/>
              </a:rPr>
              <a:t> </a:t>
            </a:r>
            <a:r>
              <a:rPr lang="ko-KR" altLang="en-US" sz="2000" b="0" i="0" dirty="0">
                <a:effectLst/>
                <a:latin typeface="GyeonggiTitleOTF Medium" panose="02020603020101020101" pitchFamily="18" charset="-127"/>
                <a:ea typeface="GyeonggiTitleOTF Medium" panose="02020603020101020101" pitchFamily="18" charset="-127"/>
              </a:rPr>
              <a:t>수학계산용 체인 </a:t>
            </a:r>
            <a:r>
              <a:rPr lang="en-US" altLang="ko-KR" sz="2000" b="0" i="0" dirty="0">
                <a:effectLst/>
                <a:latin typeface="GyeonggiTitleOTF Medium" panose="02020603020101020101" pitchFamily="18" charset="-127"/>
                <a:ea typeface="GyeonggiTitleOTF Medium" panose="02020603020101020101" pitchFamily="18" charset="-127"/>
              </a:rPr>
              <a:t>- </a:t>
            </a:r>
            <a:r>
              <a:rPr lang="en-US" altLang="ko-KR" sz="2000" b="0" i="0" dirty="0" err="1">
                <a:effectLst/>
                <a:latin typeface="GyeonggiTitleOTF Medium" panose="02020603020101020101" pitchFamily="18" charset="-127"/>
                <a:ea typeface="GyeonggiTitleOTF Medium" panose="02020603020101020101" pitchFamily="18" charset="-127"/>
              </a:rPr>
              <a:t>LLMMathChain</a:t>
            </a:r>
            <a:endParaRPr kumimoji="1" lang="en-US" altLang="ko-KR" sz="2000" dirty="0">
              <a:latin typeface="GyeonggiTitleOTF Medium" panose="02020603020101020101" pitchFamily="18" charset="-127"/>
              <a:ea typeface="GyeonggiTitleOTF Medium" panose="02020603020101020101" pitchFamily="18" charset="-127"/>
            </a:endParaRPr>
          </a:p>
          <a:p>
            <a:pPr lvl="1">
              <a:buFont typeface="Wingdings" pitchFamily="2" charset="2"/>
              <a:buChar char="§"/>
            </a:pPr>
            <a:r>
              <a:rPr kumimoji="1" lang="en-US" altLang="ko-KR" sz="1600" dirty="0" err="1">
                <a:latin typeface="GyeonggiTitleOTF Medium" panose="02020603020101020101" pitchFamily="18" charset="-127"/>
                <a:ea typeface="GyeonggiTitleOTF Medium" panose="02020603020101020101" pitchFamily="18" charset="-127"/>
              </a:rPr>
              <a:t>LLMMathChain</a:t>
            </a:r>
            <a:r>
              <a:rPr lang="en-US" altLang="ko-KR" sz="1600" b="0" dirty="0">
                <a:effectLst/>
                <a:latin typeface="GyeonggiTitleOTF Medium" panose="02020603020101020101" pitchFamily="18" charset="-127"/>
                <a:ea typeface="GyeonggiTitleOTF Medium" panose="02020603020101020101" pitchFamily="18" charset="-127"/>
              </a:rPr>
              <a:t>(</a:t>
            </a:r>
            <a:r>
              <a:rPr lang="en-US" altLang="ko-KR" sz="1600" b="0" dirty="0" err="1">
                <a:effectLst/>
                <a:latin typeface="GyeonggiTitleOTF Medium" panose="02020603020101020101" pitchFamily="18" charset="-127"/>
                <a:ea typeface="GyeonggiTitleOTF Medium" panose="02020603020101020101" pitchFamily="18" charset="-127"/>
              </a:rPr>
              <a:t>llm</a:t>
            </a:r>
            <a:r>
              <a:rPr lang="en-US" altLang="ko-KR" sz="1600" b="0" dirty="0">
                <a:effectLst/>
                <a:latin typeface="GyeonggiTitleOTF Medium" panose="02020603020101020101" pitchFamily="18" charset="-127"/>
                <a:ea typeface="GyeonggiTitleOTF Medium" panose="02020603020101020101" pitchFamily="18" charset="-127"/>
              </a:rPr>
              <a:t>=</a:t>
            </a:r>
            <a:r>
              <a:rPr lang="en-US" altLang="ko-KR" sz="1600" b="0" dirty="0" err="1">
                <a:effectLst/>
                <a:latin typeface="GyeonggiTitleOTF Medium" panose="02020603020101020101" pitchFamily="18" charset="-127"/>
                <a:ea typeface="GyeonggiTitleOTF Medium" panose="02020603020101020101" pitchFamily="18" charset="-127"/>
              </a:rPr>
              <a:t>llm</a:t>
            </a:r>
            <a:r>
              <a:rPr lang="en-US" altLang="ko-KR" sz="1600" b="0" dirty="0">
                <a:effectLst/>
                <a:latin typeface="GyeonggiTitleOTF Medium" panose="02020603020101020101" pitchFamily="18" charset="-127"/>
                <a:ea typeface="GyeonggiTitleOTF Medium" panose="02020603020101020101" pitchFamily="18" charset="-127"/>
              </a:rPr>
              <a:t>, verbose=True)</a:t>
            </a:r>
            <a:endParaRPr kumimoji="1" lang="en-US" altLang="ko-KR" sz="1600" dirty="0">
              <a:latin typeface="GyeonggiTitleOTF Medium" panose="02020603020101020101" pitchFamily="18" charset="-127"/>
              <a:ea typeface="GyeonggiTitleOTF Medium" panose="02020603020101020101" pitchFamily="18" charset="-127"/>
            </a:endParaRPr>
          </a:p>
          <a:p>
            <a:pPr lvl="1">
              <a:buFont typeface="Wingdings" pitchFamily="2" charset="2"/>
              <a:buChar char="§"/>
            </a:pPr>
            <a:endParaRPr kumimoji="1" lang="en-US" altLang="ko-Kore-KR" sz="2000" dirty="0">
              <a:latin typeface="GyeonggiTitleOTF Medium" panose="02020603020101020101" pitchFamily="18" charset="-127"/>
              <a:ea typeface="GyeonggiTitleOTF Medium" panose="02020603020101020101" pitchFamily="18" charset="-127"/>
            </a:endParaRPr>
          </a:p>
          <a:p>
            <a:pPr>
              <a:buFont typeface="Wingdings" pitchFamily="2" charset="2"/>
              <a:buChar char="v"/>
            </a:pPr>
            <a:r>
              <a:rPr kumimoji="1" lang="ko-KR" altLang="en-US" sz="2000" dirty="0">
                <a:latin typeface="GyeonggiTitleOTF Medium" panose="02020603020101020101" pitchFamily="18" charset="-127"/>
                <a:ea typeface="GyeonggiTitleOTF Medium" panose="02020603020101020101" pitchFamily="18" charset="-127"/>
              </a:rPr>
              <a:t> </a:t>
            </a:r>
            <a:r>
              <a:rPr lang="ko-KR" altLang="en-US" sz="2000" b="0" i="0" dirty="0">
                <a:effectLst/>
                <a:latin typeface="GyeonggiTitleOTF Medium" panose="02020603020101020101" pitchFamily="18" charset="-127"/>
                <a:ea typeface="GyeonggiTitleOTF Medium" panose="02020603020101020101" pitchFamily="18" charset="-127"/>
              </a:rPr>
              <a:t>프롬프트 템플릿을 이용한 수학계산용 체인  </a:t>
            </a:r>
            <a:r>
              <a:rPr lang="en-US" altLang="ko-KR" sz="2000" b="0" i="0" dirty="0">
                <a:effectLst/>
                <a:latin typeface="GyeonggiTitleOTF Medium" panose="02020603020101020101" pitchFamily="18" charset="-127"/>
                <a:ea typeface="GyeonggiTitleOTF Medium" panose="02020603020101020101" pitchFamily="18" charset="-127"/>
              </a:rPr>
              <a:t>- </a:t>
            </a:r>
            <a:r>
              <a:rPr lang="en-US" altLang="ko-KR" sz="2000" b="0" i="0" dirty="0" err="1">
                <a:effectLst/>
                <a:latin typeface="GyeonggiTitleOTF Medium" panose="02020603020101020101" pitchFamily="18" charset="-127"/>
                <a:ea typeface="GyeonggiTitleOTF Medium" panose="02020603020101020101" pitchFamily="18" charset="-127"/>
              </a:rPr>
              <a:t>LLMMathChain</a:t>
            </a:r>
            <a:endParaRPr kumimoji="1" lang="en-US" altLang="ko-KR" sz="2000" dirty="0">
              <a:latin typeface="GyeonggiTitleOTF Medium" panose="02020603020101020101" pitchFamily="18" charset="-127"/>
              <a:ea typeface="GyeonggiTitleOTF Medium" panose="02020603020101020101" pitchFamily="18" charset="-127"/>
            </a:endParaRPr>
          </a:p>
          <a:p>
            <a:pPr lvl="1">
              <a:buFont typeface="Wingdings" pitchFamily="2" charset="2"/>
              <a:buChar char="§"/>
            </a:pPr>
            <a:r>
              <a:rPr kumimoji="1" lang="en-US" altLang="ko-KR" sz="1600" dirty="0" err="1">
                <a:latin typeface="GyeonggiTitleOTF Medium" panose="02020603020101020101" pitchFamily="18" charset="-127"/>
                <a:ea typeface="GyeonggiTitleOTF Medium" panose="02020603020101020101" pitchFamily="18" charset="-127"/>
              </a:rPr>
              <a:t>LLMMathChain</a:t>
            </a:r>
            <a:r>
              <a:rPr lang="en-US" altLang="ko-KR" sz="1600" b="0" dirty="0">
                <a:effectLst/>
                <a:latin typeface="GyeonggiTitleOTF Medium" panose="02020603020101020101" pitchFamily="18" charset="-127"/>
                <a:ea typeface="GyeonggiTitleOTF Medium" panose="02020603020101020101" pitchFamily="18" charset="-127"/>
              </a:rPr>
              <a:t>(</a:t>
            </a:r>
            <a:r>
              <a:rPr lang="en-US" altLang="ko-KR" sz="1600" b="0" dirty="0" err="1">
                <a:effectLst/>
                <a:latin typeface="GyeonggiTitleOTF Medium" panose="02020603020101020101" pitchFamily="18" charset="-127"/>
                <a:ea typeface="GyeonggiTitleOTF Medium" panose="02020603020101020101" pitchFamily="18" charset="-127"/>
              </a:rPr>
              <a:t>llm</a:t>
            </a:r>
            <a:r>
              <a:rPr lang="en-US" altLang="ko-KR" sz="1600" b="0" dirty="0">
                <a:effectLst/>
                <a:latin typeface="GyeonggiTitleOTF Medium" panose="02020603020101020101" pitchFamily="18" charset="-127"/>
                <a:ea typeface="GyeonggiTitleOTF Medium" panose="02020603020101020101" pitchFamily="18" charset="-127"/>
              </a:rPr>
              <a:t>=</a:t>
            </a:r>
            <a:r>
              <a:rPr lang="en-US" altLang="ko-KR" sz="1600" b="0" dirty="0" err="1">
                <a:effectLst/>
                <a:latin typeface="GyeonggiTitleOTF Medium" panose="02020603020101020101" pitchFamily="18" charset="-127"/>
                <a:ea typeface="GyeonggiTitleOTF Medium" panose="02020603020101020101" pitchFamily="18" charset="-127"/>
              </a:rPr>
              <a:t>llm</a:t>
            </a:r>
            <a:r>
              <a:rPr lang="en-US" altLang="ko-KR" sz="1600" b="0" dirty="0">
                <a:effectLst/>
                <a:latin typeface="GyeonggiTitleOTF Medium" panose="02020603020101020101" pitchFamily="18" charset="-127"/>
                <a:ea typeface="GyeonggiTitleOTF Medium" panose="02020603020101020101" pitchFamily="18" charset="-127"/>
              </a:rPr>
              <a:t>, prompt=PROMPT, verbose=True)</a:t>
            </a:r>
            <a:endParaRPr kumimoji="1" lang="en-US" altLang="ko-KR" sz="1600" dirty="0">
              <a:latin typeface="GyeonggiTitleOTF Medium" panose="02020603020101020101" pitchFamily="18" charset="-127"/>
              <a:ea typeface="GyeonggiTitleOTF Medium" panose="02020603020101020101" pitchFamily="18" charset="-127"/>
            </a:endParaRPr>
          </a:p>
          <a:p>
            <a:pPr marL="0" indent="0">
              <a:buNone/>
            </a:pPr>
            <a:endParaRPr lang="en-US" altLang="ko-KR" sz="2000" b="0" i="0" dirty="0">
              <a:effectLst/>
              <a:latin typeface="GyeonggiTitleOTF Medium" panose="02020603020101020101" pitchFamily="18" charset="-127"/>
              <a:ea typeface="GyeonggiTitleOTF Medium" panose="02020603020101020101" pitchFamily="18" charset="-127"/>
            </a:endParaRPr>
          </a:p>
          <a:p>
            <a:pPr>
              <a:buFont typeface="Wingdings" pitchFamily="2" charset="2"/>
              <a:buChar char="v"/>
            </a:pPr>
            <a:r>
              <a:rPr kumimoji="1" lang="en-US" altLang="ko-Kore-KR" sz="2000" dirty="0">
                <a:latin typeface="GyeonggiTitleOTF Medium" panose="02020603020101020101" pitchFamily="18" charset="-127"/>
                <a:ea typeface="GyeonggiTitleOTF Medium" panose="02020603020101020101" pitchFamily="18" charset="-127"/>
              </a:rPr>
              <a:t> </a:t>
            </a:r>
            <a:r>
              <a:rPr lang="en-US" altLang="ko-KR" sz="2000" b="0" i="0" dirty="0">
                <a:effectLst/>
                <a:latin typeface="GyeonggiTitleOTF Medium" panose="02020603020101020101" pitchFamily="18" charset="-127"/>
                <a:ea typeface="GyeonggiTitleOTF Medium" panose="02020603020101020101" pitchFamily="18" charset="-127"/>
              </a:rPr>
              <a:t>LLM</a:t>
            </a:r>
            <a:r>
              <a:rPr lang="ko-KR" altLang="en-US" sz="2000" b="0" i="0" dirty="0">
                <a:effectLst/>
                <a:latin typeface="GyeonggiTitleOTF Medium" panose="02020603020101020101" pitchFamily="18" charset="-127"/>
                <a:ea typeface="GyeonggiTitleOTF Medium" panose="02020603020101020101" pitchFamily="18" charset="-127"/>
              </a:rPr>
              <a:t>기반 대화용 체인 </a:t>
            </a:r>
            <a:r>
              <a:rPr lang="en-US" altLang="ko-KR" sz="2000" b="0" i="0" dirty="0">
                <a:effectLst/>
                <a:latin typeface="GyeonggiTitleOTF Medium" panose="02020603020101020101" pitchFamily="18" charset="-127"/>
                <a:ea typeface="GyeonggiTitleOTF Medium" panose="02020603020101020101" pitchFamily="18" charset="-127"/>
              </a:rPr>
              <a:t>– </a:t>
            </a:r>
            <a:r>
              <a:rPr lang="en-US" altLang="ko-KR" sz="2000" b="0" i="0" dirty="0" err="1">
                <a:effectLst/>
                <a:latin typeface="GyeonggiTitleOTF Medium" panose="02020603020101020101" pitchFamily="18" charset="-127"/>
                <a:ea typeface="GyeonggiTitleOTF Medium" panose="02020603020101020101" pitchFamily="18" charset="-127"/>
              </a:rPr>
              <a:t>ConversationChain</a:t>
            </a:r>
            <a:endParaRPr kumimoji="1" lang="en-US" altLang="ko-KR" sz="2000" dirty="0">
              <a:latin typeface="GyeonggiTitleOTF Medium" panose="02020603020101020101" pitchFamily="18" charset="-127"/>
              <a:ea typeface="GyeonggiTitleOTF Medium" panose="02020603020101020101" pitchFamily="18" charset="-127"/>
            </a:endParaRPr>
          </a:p>
          <a:p>
            <a:pPr lvl="1">
              <a:buFont typeface="Wingdings" pitchFamily="2" charset="2"/>
              <a:buChar char="§"/>
            </a:pPr>
            <a:r>
              <a:rPr kumimoji="1" lang="en-US" altLang="ko-KR" sz="1600" dirty="0" err="1">
                <a:latin typeface="GyeonggiTitleOTF Medium" panose="02020603020101020101" pitchFamily="18" charset="-127"/>
                <a:ea typeface="GyeonggiTitleOTF Medium" panose="02020603020101020101" pitchFamily="18" charset="-127"/>
              </a:rPr>
              <a:t>ConversationChain</a:t>
            </a:r>
            <a:r>
              <a:rPr lang="en-US" altLang="ko-KR" sz="1600" b="0" dirty="0">
                <a:effectLst/>
                <a:latin typeface="GyeonggiTitleOTF Medium" panose="02020603020101020101" pitchFamily="18" charset="-127"/>
                <a:ea typeface="GyeonggiTitleOTF Medium" panose="02020603020101020101" pitchFamily="18" charset="-127"/>
              </a:rPr>
              <a:t>(</a:t>
            </a:r>
            <a:r>
              <a:rPr lang="en-US" altLang="ko-KR" sz="1600" b="0" dirty="0" err="1">
                <a:effectLst/>
                <a:latin typeface="GyeonggiTitleOTF Medium" panose="02020603020101020101" pitchFamily="18" charset="-127"/>
                <a:ea typeface="GyeonggiTitleOTF Medium" panose="02020603020101020101" pitchFamily="18" charset="-127"/>
              </a:rPr>
              <a:t>llm</a:t>
            </a:r>
            <a:r>
              <a:rPr lang="en-US" altLang="ko-KR" sz="1600" b="0" dirty="0">
                <a:effectLst/>
                <a:latin typeface="GyeonggiTitleOTF Medium" panose="02020603020101020101" pitchFamily="18" charset="-127"/>
                <a:ea typeface="GyeonggiTitleOTF Medium" panose="02020603020101020101" pitchFamily="18" charset="-127"/>
              </a:rPr>
              <a:t>=</a:t>
            </a:r>
            <a:r>
              <a:rPr lang="en-US" altLang="ko-KR" sz="1600" b="0" dirty="0" err="1">
                <a:effectLst/>
                <a:latin typeface="GyeonggiTitleOTF Medium" panose="02020603020101020101" pitchFamily="18" charset="-127"/>
                <a:ea typeface="GyeonggiTitleOTF Medium" panose="02020603020101020101" pitchFamily="18" charset="-127"/>
              </a:rPr>
              <a:t>llm</a:t>
            </a:r>
            <a:r>
              <a:rPr lang="en-US" altLang="ko-KR" sz="1600" b="0" dirty="0">
                <a:effectLst/>
                <a:latin typeface="GyeonggiTitleOTF Medium" panose="02020603020101020101" pitchFamily="18" charset="-127"/>
                <a:ea typeface="GyeonggiTitleOTF Medium" panose="02020603020101020101" pitchFamily="18" charset="-127"/>
              </a:rPr>
              <a:t>, verbose=True)</a:t>
            </a:r>
            <a:endParaRPr lang="en-US" altLang="ko-KR" sz="2000" b="0" i="0" dirty="0">
              <a:effectLst/>
              <a:latin typeface="GyeonggiTitleOTF Medium" panose="02020603020101020101" pitchFamily="18" charset="-127"/>
              <a:ea typeface="GyeonggiTitleOTF Medium" panose="02020603020101020101" pitchFamily="18" charset="-127"/>
            </a:endParaRPr>
          </a:p>
          <a:p>
            <a:pPr marL="457200" lvl="1" indent="0">
              <a:buNone/>
            </a:pPr>
            <a:endParaRPr kumimoji="1" lang="en-US" altLang="ko-KR" sz="1600" dirty="0">
              <a:latin typeface="GyeonggiTitleOTF Medium" panose="02020603020101020101" pitchFamily="18" charset="-127"/>
              <a:ea typeface="GyeonggiTitleOTF Medium" panose="02020603020101020101" pitchFamily="18" charset="-127"/>
            </a:endParaRPr>
          </a:p>
          <a:p>
            <a:pPr>
              <a:buFont typeface="Wingdings" pitchFamily="2" charset="2"/>
              <a:buChar char="v"/>
            </a:pPr>
            <a:endParaRPr lang="ko-KR" altLang="en-US" sz="2000" b="0" i="0" dirty="0">
              <a:effectLst/>
              <a:latin typeface="GyeonggiTitleOTF Medium" panose="02020603020101020101" pitchFamily="18" charset="-127"/>
              <a:ea typeface="GyeonggiTitleOTF Medium" panose="02020603020101020101" pitchFamily="18" charset="-127"/>
            </a:endParaRPr>
          </a:p>
          <a:p>
            <a:pPr>
              <a:buFont typeface="Wingdings" pitchFamily="2" charset="2"/>
              <a:buChar char="v"/>
            </a:pPr>
            <a:endParaRPr kumimoji="1" lang="en-US" altLang="ko-Kore-KR" sz="2000" dirty="0">
              <a:solidFill>
                <a:prstClr val="black"/>
              </a:solidFill>
              <a:latin typeface="GyeonggiTitleOTF Medium" panose="02020603020101020101" pitchFamily="18" charset="-127"/>
              <a:ea typeface="GyeonggiTitleOTF Medium" panose="02020603020101020101" pitchFamily="18" charset="-127"/>
            </a:endParaRPr>
          </a:p>
          <a:p>
            <a:pPr lvl="1">
              <a:buFont typeface="Wingdings" pitchFamily="2" charset="2"/>
              <a:buChar char="§"/>
            </a:pPr>
            <a:endParaRPr kumimoji="1" lang="en-US" altLang="ko-Kore-KR"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marL="457200" lvl="1" indent="0">
              <a:buNone/>
            </a:pPr>
            <a:endParaRPr kumimoji="1" lang="en-US" altLang="ko-KR" sz="1800" dirty="0">
              <a:latin typeface="GyeonggiTitleOTF Medium" panose="02020603020101020101" pitchFamily="18" charset="-127"/>
              <a:ea typeface="GyeonggiTitleOTF Medium" panose="02020603020101020101" pitchFamily="18" charset="-127"/>
            </a:endParaRPr>
          </a:p>
        </p:txBody>
      </p:sp>
    </p:spTree>
    <p:extLst>
      <p:ext uri="{BB962C8B-B14F-4D97-AF65-F5344CB8AC3E}">
        <p14:creationId xmlns:p14="http://schemas.microsoft.com/office/powerpoint/2010/main" val="351495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3E5F1-6B97-9799-BFDB-F33CECD487EE}"/>
              </a:ext>
            </a:extLst>
          </p:cNvPr>
          <p:cNvSpPr>
            <a:spLocks noGrp="1"/>
          </p:cNvSpPr>
          <p:nvPr>
            <p:ph type="title"/>
          </p:nvPr>
        </p:nvSpPr>
        <p:spPr>
          <a:xfrm>
            <a:off x="628650" y="365126"/>
            <a:ext cx="7886700" cy="810531"/>
          </a:xfrm>
        </p:spPr>
        <p:txBody>
          <a:bodyPr>
            <a:normAutofit/>
          </a:bodyPr>
          <a:lstStyle/>
          <a:p>
            <a:pPr algn="ctr"/>
            <a:r>
              <a:rPr kumimoji="1" lang="en-US" altLang="ko-KR" sz="3200" b="1" i="0" u="none" strike="noStrike" kern="1200" cap="none" spc="0" normalizeH="0" baseline="0" noProof="0" dirty="0">
                <a:ln>
                  <a:noFill/>
                </a:ln>
                <a:solidFill>
                  <a:prstClr val="black"/>
                </a:solidFill>
                <a:effectLst/>
                <a:uLnTx/>
                <a:uFillTx/>
                <a:latin typeface="GyeonggiTitleOTF Bold" panose="02020603020101020101" pitchFamily="18" charset="-127"/>
                <a:ea typeface="GyeonggiTitleOTF Bold" panose="02020603020101020101" pitchFamily="18" charset="-127"/>
                <a:cs typeface="+mj-cs"/>
              </a:rPr>
              <a:t>LLM </a:t>
            </a:r>
            <a:r>
              <a:rPr kumimoji="1" lang="ko-KR" altLang="en-US" sz="3200" b="1" i="0" u="none" strike="noStrike" kern="1200" cap="none" spc="0" normalizeH="0" baseline="0" noProof="0" dirty="0">
                <a:ln>
                  <a:noFill/>
                </a:ln>
                <a:solidFill>
                  <a:prstClr val="black"/>
                </a:solidFill>
                <a:effectLst/>
                <a:uLnTx/>
                <a:uFillTx/>
                <a:latin typeface="GyeonggiTitleOTF Bold" panose="02020603020101020101" pitchFamily="18" charset="-127"/>
                <a:ea typeface="GyeonggiTitleOTF Bold" panose="02020603020101020101" pitchFamily="18" charset="-127"/>
                <a:cs typeface="+mj-cs"/>
              </a:rPr>
              <a:t>체인 실습</a:t>
            </a:r>
            <a:endParaRPr kumimoji="1" lang="ko-Kore-KR" altLang="en-US" sz="3200" dirty="0"/>
          </a:p>
        </p:txBody>
      </p:sp>
      <p:sp>
        <p:nvSpPr>
          <p:cNvPr id="3" name="내용 개체 틀 2">
            <a:extLst>
              <a:ext uri="{FF2B5EF4-FFF2-40B4-BE49-F238E27FC236}">
                <a16:creationId xmlns:a16="http://schemas.microsoft.com/office/drawing/2014/main" id="{0276043D-CC3C-2E91-7C6A-8B2742A5E701}"/>
              </a:ext>
            </a:extLst>
          </p:cNvPr>
          <p:cNvSpPr>
            <a:spLocks noGrp="1"/>
          </p:cNvSpPr>
          <p:nvPr>
            <p:ph idx="1"/>
          </p:nvPr>
        </p:nvSpPr>
        <p:spPr>
          <a:xfrm>
            <a:off x="628650" y="1371600"/>
            <a:ext cx="7886700" cy="4805363"/>
          </a:xfrm>
        </p:spPr>
        <p:txBody>
          <a:bodyPr>
            <a:normAutofit/>
          </a:bodyPr>
          <a:lstStyle/>
          <a:p>
            <a:pPr>
              <a:buFont typeface="Wingdings" pitchFamily="2" charset="2"/>
              <a:buChar char="v"/>
            </a:pPr>
            <a:r>
              <a:rPr kumimoji="1" lang="en-US" altLang="ko-Kore-KR" sz="2000" dirty="0">
                <a:latin typeface="GyeonggiTitleOTF Medium" panose="02020603020101020101" pitchFamily="18" charset="-127"/>
                <a:ea typeface="GyeonggiTitleOTF Medium" panose="02020603020101020101" pitchFamily="18" charset="-127"/>
              </a:rPr>
              <a:t> </a:t>
            </a:r>
            <a:r>
              <a:rPr kumimoji="1" lang="ko-KR" altLang="en-US" sz="2000" dirty="0">
                <a:latin typeface="GyeonggiTitleOTF Medium" panose="02020603020101020101" pitchFamily="18" charset="-127"/>
                <a:ea typeface="GyeonggiTitleOTF Medium" panose="02020603020101020101" pitchFamily="18" charset="-127"/>
              </a:rPr>
              <a:t> </a:t>
            </a:r>
            <a:r>
              <a:rPr lang="en-US" altLang="ko-KR" sz="2000" b="0" i="0" dirty="0">
                <a:effectLst/>
                <a:latin typeface="GyeonggiTitleOTF Medium" panose="02020603020101020101" pitchFamily="18" charset="-127"/>
                <a:ea typeface="GyeonggiTitleOTF Medium" panose="02020603020101020101" pitchFamily="18" charset="-127"/>
              </a:rPr>
              <a:t>LLM</a:t>
            </a:r>
            <a:r>
              <a:rPr lang="ko-KR" altLang="en-US" sz="2000" b="0" i="0" dirty="0">
                <a:effectLst/>
                <a:latin typeface="GyeonggiTitleOTF Medium" panose="02020603020101020101" pitchFamily="18" charset="-127"/>
                <a:ea typeface="GyeonggiTitleOTF Medium" panose="02020603020101020101" pitchFamily="18" charset="-127"/>
              </a:rPr>
              <a:t>과 프롬프트 템플릿을 이용한 체인</a:t>
            </a:r>
            <a:endParaRPr kumimoji="1" lang="en-US" altLang="ko-KR" sz="2000" dirty="0">
              <a:latin typeface="GyeonggiTitleOTF Medium" panose="02020603020101020101" pitchFamily="18" charset="-127"/>
              <a:ea typeface="GyeonggiTitleOTF Medium" panose="02020603020101020101" pitchFamily="18" charset="-127"/>
            </a:endParaRPr>
          </a:p>
          <a:p>
            <a:pPr lvl="1">
              <a:buFont typeface="Wingdings" pitchFamily="2" charset="2"/>
              <a:buChar char="§"/>
            </a:pPr>
            <a:r>
              <a:rPr kumimoji="1" lang="en-US" altLang="ko-KR" sz="1800" dirty="0" err="1">
                <a:latin typeface="GyeonggiTitleOTF Medium" panose="02020603020101020101" pitchFamily="18" charset="-127"/>
                <a:ea typeface="GyeonggiTitleOTF Medium" panose="02020603020101020101" pitchFamily="18" charset="-127"/>
              </a:rPr>
              <a:t>LLMChain</a:t>
            </a:r>
            <a:r>
              <a:rPr lang="en-US" altLang="ko-KR" sz="1600" b="0" dirty="0">
                <a:effectLst/>
                <a:latin typeface="GyeonggiTitleOTF Medium" panose="02020603020101020101" pitchFamily="18" charset="-127"/>
                <a:ea typeface="GyeonggiTitleOTF Medium" panose="02020603020101020101" pitchFamily="18" charset="-127"/>
              </a:rPr>
              <a:t>(</a:t>
            </a:r>
            <a:r>
              <a:rPr lang="en-US" altLang="ko-KR" sz="1600" b="0" dirty="0" err="1">
                <a:effectLst/>
                <a:latin typeface="GyeonggiTitleOTF Medium" panose="02020603020101020101" pitchFamily="18" charset="-127"/>
                <a:ea typeface="GyeonggiTitleOTF Medium" panose="02020603020101020101" pitchFamily="18" charset="-127"/>
              </a:rPr>
              <a:t>llm</a:t>
            </a:r>
            <a:r>
              <a:rPr lang="en-US" altLang="ko-KR" sz="1600" b="0" dirty="0">
                <a:effectLst/>
                <a:latin typeface="GyeonggiTitleOTF Medium" panose="02020603020101020101" pitchFamily="18" charset="-127"/>
                <a:ea typeface="GyeonggiTitleOTF Medium" panose="02020603020101020101" pitchFamily="18" charset="-127"/>
              </a:rPr>
              <a:t>=</a:t>
            </a:r>
            <a:r>
              <a:rPr lang="en-US" altLang="ko-KR" sz="1600" b="0" dirty="0" err="1">
                <a:effectLst/>
                <a:latin typeface="GyeonggiTitleOTF Medium" panose="02020603020101020101" pitchFamily="18" charset="-127"/>
                <a:ea typeface="GyeonggiTitleOTF Medium" panose="02020603020101020101" pitchFamily="18" charset="-127"/>
              </a:rPr>
              <a:t>llm</a:t>
            </a:r>
            <a:r>
              <a:rPr lang="en-US" altLang="ko-KR" sz="1600" b="0" dirty="0">
                <a:effectLst/>
                <a:latin typeface="GyeonggiTitleOTF Medium" panose="02020603020101020101" pitchFamily="18" charset="-127"/>
                <a:ea typeface="GyeonggiTitleOTF Medium" panose="02020603020101020101" pitchFamily="18" charset="-127"/>
              </a:rPr>
              <a:t>, prompt=prompt)</a:t>
            </a:r>
            <a:endParaRPr kumimoji="1" lang="en-US" altLang="ko-KR" sz="1600" dirty="0">
              <a:latin typeface="GyeonggiTitleOTF Medium" panose="02020603020101020101" pitchFamily="18" charset="-127"/>
              <a:ea typeface="GyeonggiTitleOTF Medium" panose="02020603020101020101" pitchFamily="18" charset="-127"/>
            </a:endParaRPr>
          </a:p>
          <a:p>
            <a:pPr lvl="1">
              <a:buFont typeface="Wingdings" pitchFamily="2" charset="2"/>
              <a:buChar char="§"/>
            </a:pPr>
            <a:endParaRPr kumimoji="1" lang="en-US" altLang="ko-Kore-KR" sz="1800" dirty="0">
              <a:latin typeface="GyeonggiTitleOTF Medium" panose="02020603020101020101" pitchFamily="18" charset="-127"/>
              <a:ea typeface="GyeonggiTitleOTF Medium" panose="02020603020101020101" pitchFamily="18" charset="-127"/>
            </a:endParaRPr>
          </a:p>
          <a:p>
            <a:endParaRPr kumimoji="1" lang="ko-Kore-KR" altLang="en-US" sz="2000" dirty="0"/>
          </a:p>
        </p:txBody>
      </p:sp>
      <p:pic>
        <p:nvPicPr>
          <p:cNvPr id="9" name="그림 8">
            <a:extLst>
              <a:ext uri="{FF2B5EF4-FFF2-40B4-BE49-F238E27FC236}">
                <a16:creationId xmlns:a16="http://schemas.microsoft.com/office/drawing/2014/main" id="{87BE15B9-71A3-0120-7503-EC2EE3200ADD}"/>
              </a:ext>
            </a:extLst>
          </p:cNvPr>
          <p:cNvPicPr>
            <a:picLocks noChangeAspect="1"/>
          </p:cNvPicPr>
          <p:nvPr/>
        </p:nvPicPr>
        <p:blipFill>
          <a:blip r:embed="rId3"/>
          <a:stretch>
            <a:fillRect/>
          </a:stretch>
        </p:blipFill>
        <p:spPr>
          <a:xfrm>
            <a:off x="0" y="2353962"/>
            <a:ext cx="9144000" cy="2150075"/>
          </a:xfrm>
          <a:prstGeom prst="rect">
            <a:avLst/>
          </a:prstGeom>
        </p:spPr>
      </p:pic>
    </p:spTree>
    <p:extLst>
      <p:ext uri="{BB962C8B-B14F-4D97-AF65-F5344CB8AC3E}">
        <p14:creationId xmlns:p14="http://schemas.microsoft.com/office/powerpoint/2010/main" val="46051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3E5F1-6B97-9799-BFDB-F33CECD487EE}"/>
              </a:ext>
            </a:extLst>
          </p:cNvPr>
          <p:cNvSpPr>
            <a:spLocks noGrp="1"/>
          </p:cNvSpPr>
          <p:nvPr>
            <p:ph type="title"/>
          </p:nvPr>
        </p:nvSpPr>
        <p:spPr>
          <a:xfrm>
            <a:off x="628650" y="365126"/>
            <a:ext cx="7886700" cy="810531"/>
          </a:xfrm>
        </p:spPr>
        <p:txBody>
          <a:bodyPr>
            <a:normAutofit/>
          </a:bodyPr>
          <a:lstStyle/>
          <a:p>
            <a:pPr algn="ctr"/>
            <a:r>
              <a:rPr kumimoji="1" lang="en-US" altLang="ko-KR" sz="3200" b="1" i="0" u="none" strike="noStrike" kern="1200" cap="none" spc="0" normalizeH="0" baseline="0" noProof="0" dirty="0">
                <a:ln>
                  <a:noFill/>
                </a:ln>
                <a:solidFill>
                  <a:prstClr val="black"/>
                </a:solidFill>
                <a:effectLst/>
                <a:uLnTx/>
                <a:uFillTx/>
                <a:latin typeface="GyeonggiTitleOTF Bold" panose="02020603020101020101" pitchFamily="18" charset="-127"/>
                <a:ea typeface="GyeonggiTitleOTF Bold" panose="02020603020101020101" pitchFamily="18" charset="-127"/>
                <a:cs typeface="+mj-cs"/>
              </a:rPr>
              <a:t>LLM </a:t>
            </a:r>
            <a:r>
              <a:rPr kumimoji="1" lang="ko-KR" altLang="en-US" sz="3200" b="1" i="0" u="none" strike="noStrike" kern="1200" cap="none" spc="0" normalizeH="0" baseline="0" noProof="0" dirty="0">
                <a:ln>
                  <a:noFill/>
                </a:ln>
                <a:solidFill>
                  <a:prstClr val="black"/>
                </a:solidFill>
                <a:effectLst/>
                <a:uLnTx/>
                <a:uFillTx/>
                <a:latin typeface="GyeonggiTitleOTF Bold" panose="02020603020101020101" pitchFamily="18" charset="-127"/>
                <a:ea typeface="GyeonggiTitleOTF Bold" panose="02020603020101020101" pitchFamily="18" charset="-127"/>
                <a:cs typeface="+mj-cs"/>
              </a:rPr>
              <a:t>체인 실습</a:t>
            </a:r>
            <a:endParaRPr kumimoji="1" lang="ko-Kore-KR" altLang="en-US" sz="3200" dirty="0"/>
          </a:p>
        </p:txBody>
      </p:sp>
      <p:sp>
        <p:nvSpPr>
          <p:cNvPr id="3" name="내용 개체 틀 2">
            <a:extLst>
              <a:ext uri="{FF2B5EF4-FFF2-40B4-BE49-F238E27FC236}">
                <a16:creationId xmlns:a16="http://schemas.microsoft.com/office/drawing/2014/main" id="{0276043D-CC3C-2E91-7C6A-8B2742A5E701}"/>
              </a:ext>
            </a:extLst>
          </p:cNvPr>
          <p:cNvSpPr>
            <a:spLocks noGrp="1"/>
          </p:cNvSpPr>
          <p:nvPr>
            <p:ph idx="1"/>
          </p:nvPr>
        </p:nvSpPr>
        <p:spPr>
          <a:xfrm>
            <a:off x="628650" y="1371600"/>
            <a:ext cx="7886700" cy="4805363"/>
          </a:xfrm>
        </p:spPr>
        <p:txBody>
          <a:bodyPr>
            <a:normAutofit/>
          </a:bodyPr>
          <a:lstStyle/>
          <a:p>
            <a:pPr>
              <a:buFont typeface="Wingdings" pitchFamily="2" charset="2"/>
              <a:buChar char="v"/>
            </a:pPr>
            <a:r>
              <a:rPr lang="ko-KR" altLang="en-US" sz="2000" b="0" i="0" dirty="0">
                <a:effectLst/>
                <a:latin typeface="GyeonggiTitleOTF Medium" panose="02020603020101020101" pitchFamily="18" charset="-127"/>
                <a:ea typeface="GyeonggiTitleOTF Medium" panose="02020603020101020101" pitchFamily="18" charset="-127"/>
              </a:rPr>
              <a:t> 채팅 모델과 프롬프트 템플릿을 이용한 대화용 체인</a:t>
            </a:r>
            <a:endParaRPr kumimoji="1" lang="en-US" altLang="ko-KR" sz="2000" dirty="0">
              <a:latin typeface="GyeonggiTitleOTF Medium" panose="02020603020101020101" pitchFamily="18" charset="-127"/>
              <a:ea typeface="GyeonggiTitleOTF Medium" panose="02020603020101020101" pitchFamily="18" charset="-127"/>
            </a:endParaRPr>
          </a:p>
          <a:p>
            <a:pPr lvl="1">
              <a:buFont typeface="Wingdings" pitchFamily="2" charset="2"/>
              <a:buChar char="§"/>
            </a:pPr>
            <a:r>
              <a:rPr kumimoji="1" lang="en-US" altLang="ko-KR" sz="1800" dirty="0" err="1">
                <a:latin typeface="GyeonggiTitleOTF Medium" panose="02020603020101020101" pitchFamily="18" charset="-127"/>
                <a:ea typeface="GyeonggiTitleOTF Medium" panose="02020603020101020101" pitchFamily="18" charset="-127"/>
              </a:rPr>
              <a:t>LLMChain</a:t>
            </a:r>
            <a:r>
              <a:rPr lang="en-US" altLang="ko-KR" sz="1600" b="0" dirty="0">
                <a:effectLst/>
                <a:latin typeface="GyeonggiTitleOTF Medium" panose="02020603020101020101" pitchFamily="18" charset="-127"/>
                <a:ea typeface="GyeonggiTitleOTF Medium" panose="02020603020101020101" pitchFamily="18" charset="-127"/>
              </a:rPr>
              <a:t>(</a:t>
            </a:r>
            <a:r>
              <a:rPr lang="en-US" altLang="ko-KR" sz="1600" b="0" dirty="0" err="1">
                <a:effectLst/>
                <a:latin typeface="GyeonggiTitleOTF Medium" panose="02020603020101020101" pitchFamily="18" charset="-127"/>
                <a:ea typeface="GyeonggiTitleOTF Medium" panose="02020603020101020101" pitchFamily="18" charset="-127"/>
              </a:rPr>
              <a:t>llm</a:t>
            </a:r>
            <a:r>
              <a:rPr lang="en-US" altLang="ko-KR" sz="1600" b="0" dirty="0">
                <a:effectLst/>
                <a:latin typeface="GyeonggiTitleOTF Medium" panose="02020603020101020101" pitchFamily="18" charset="-127"/>
                <a:ea typeface="GyeonggiTitleOTF Medium" panose="02020603020101020101" pitchFamily="18" charset="-127"/>
              </a:rPr>
              <a:t>=chat, prompt=</a:t>
            </a:r>
            <a:r>
              <a:rPr lang="en-US" altLang="ko-KR" sz="1600" b="0" dirty="0" err="1">
                <a:effectLst/>
                <a:latin typeface="GyeonggiTitleOTF Medium" panose="02020603020101020101" pitchFamily="18" charset="-127"/>
                <a:ea typeface="GyeonggiTitleOTF Medium" panose="02020603020101020101" pitchFamily="18" charset="-127"/>
              </a:rPr>
              <a:t>chat_prompt</a:t>
            </a:r>
            <a:r>
              <a:rPr lang="en-US" altLang="ko-KR" sz="1600" b="0" dirty="0">
                <a:effectLst/>
                <a:latin typeface="GyeonggiTitleOTF Medium" panose="02020603020101020101" pitchFamily="18" charset="-127"/>
                <a:ea typeface="GyeonggiTitleOTF Medium" panose="02020603020101020101" pitchFamily="18" charset="-127"/>
              </a:rPr>
              <a:t>)</a:t>
            </a:r>
            <a:endParaRPr kumimoji="1" lang="en-US" altLang="ko-KR" sz="1600" dirty="0">
              <a:latin typeface="GyeonggiTitleOTF Medium" panose="02020603020101020101" pitchFamily="18" charset="-127"/>
              <a:ea typeface="GyeonggiTitleOTF Medium" panose="02020603020101020101" pitchFamily="18" charset="-127"/>
            </a:endParaRPr>
          </a:p>
          <a:p>
            <a:pPr lvl="1">
              <a:buFont typeface="Wingdings" pitchFamily="2" charset="2"/>
              <a:buChar char="§"/>
            </a:pPr>
            <a:endParaRPr kumimoji="1" lang="en-US" altLang="ko-Kore-KR" sz="1800" dirty="0">
              <a:latin typeface="GyeonggiTitleOTF Medium" panose="02020603020101020101" pitchFamily="18" charset="-127"/>
              <a:ea typeface="GyeonggiTitleOTF Medium" panose="02020603020101020101" pitchFamily="18" charset="-127"/>
            </a:endParaRPr>
          </a:p>
          <a:p>
            <a:endParaRPr kumimoji="1" lang="ko-Kore-KR" altLang="en-US" sz="2000" dirty="0"/>
          </a:p>
        </p:txBody>
      </p:sp>
      <p:pic>
        <p:nvPicPr>
          <p:cNvPr id="6" name="그림 5">
            <a:extLst>
              <a:ext uri="{FF2B5EF4-FFF2-40B4-BE49-F238E27FC236}">
                <a16:creationId xmlns:a16="http://schemas.microsoft.com/office/drawing/2014/main" id="{4BAA9C54-21E2-D417-5467-15FF77B4A6C0}"/>
              </a:ext>
            </a:extLst>
          </p:cNvPr>
          <p:cNvPicPr>
            <a:picLocks noChangeAspect="1"/>
          </p:cNvPicPr>
          <p:nvPr/>
        </p:nvPicPr>
        <p:blipFill>
          <a:blip r:embed="rId3"/>
          <a:stretch>
            <a:fillRect/>
          </a:stretch>
        </p:blipFill>
        <p:spPr>
          <a:xfrm>
            <a:off x="0" y="2414105"/>
            <a:ext cx="9144000" cy="2029789"/>
          </a:xfrm>
          <a:prstGeom prst="rect">
            <a:avLst/>
          </a:prstGeom>
        </p:spPr>
      </p:pic>
    </p:spTree>
    <p:extLst>
      <p:ext uri="{BB962C8B-B14F-4D97-AF65-F5344CB8AC3E}">
        <p14:creationId xmlns:p14="http://schemas.microsoft.com/office/powerpoint/2010/main" val="2934160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3E5F1-6B97-9799-BFDB-F33CECD487EE}"/>
              </a:ext>
            </a:extLst>
          </p:cNvPr>
          <p:cNvSpPr>
            <a:spLocks noGrp="1"/>
          </p:cNvSpPr>
          <p:nvPr>
            <p:ph type="title"/>
          </p:nvPr>
        </p:nvSpPr>
        <p:spPr>
          <a:xfrm>
            <a:off x="628650" y="365126"/>
            <a:ext cx="7886700" cy="810531"/>
          </a:xfrm>
        </p:spPr>
        <p:txBody>
          <a:bodyPr>
            <a:normAutofit/>
          </a:bodyPr>
          <a:lstStyle/>
          <a:p>
            <a:pPr algn="ctr"/>
            <a:r>
              <a:rPr kumimoji="1" lang="en-US" altLang="ko-KR" sz="3200" b="1" i="0" u="none" strike="noStrike" kern="1200" cap="none" spc="0" normalizeH="0" baseline="0" noProof="0" dirty="0">
                <a:ln>
                  <a:noFill/>
                </a:ln>
                <a:solidFill>
                  <a:prstClr val="black"/>
                </a:solidFill>
                <a:effectLst/>
                <a:uLnTx/>
                <a:uFillTx/>
                <a:latin typeface="GyeonggiTitleOTF Bold" panose="02020603020101020101" pitchFamily="18" charset="-127"/>
                <a:ea typeface="GyeonggiTitleOTF Bold" panose="02020603020101020101" pitchFamily="18" charset="-127"/>
                <a:cs typeface="+mj-cs"/>
              </a:rPr>
              <a:t>LLM </a:t>
            </a:r>
            <a:r>
              <a:rPr kumimoji="1" lang="ko-KR" altLang="en-US" sz="3200" b="1" i="0" u="none" strike="noStrike" kern="1200" cap="none" spc="0" normalizeH="0" baseline="0" noProof="0" dirty="0">
                <a:ln>
                  <a:noFill/>
                </a:ln>
                <a:solidFill>
                  <a:prstClr val="black"/>
                </a:solidFill>
                <a:effectLst/>
                <a:uLnTx/>
                <a:uFillTx/>
                <a:latin typeface="GyeonggiTitleOTF Bold" panose="02020603020101020101" pitchFamily="18" charset="-127"/>
                <a:ea typeface="GyeonggiTitleOTF Bold" panose="02020603020101020101" pitchFamily="18" charset="-127"/>
                <a:cs typeface="+mj-cs"/>
              </a:rPr>
              <a:t>체인 실습</a:t>
            </a:r>
            <a:endParaRPr kumimoji="1" lang="ko-Kore-KR" altLang="en-US" sz="3200" dirty="0"/>
          </a:p>
        </p:txBody>
      </p:sp>
      <p:sp>
        <p:nvSpPr>
          <p:cNvPr id="3" name="내용 개체 틀 2">
            <a:extLst>
              <a:ext uri="{FF2B5EF4-FFF2-40B4-BE49-F238E27FC236}">
                <a16:creationId xmlns:a16="http://schemas.microsoft.com/office/drawing/2014/main" id="{0276043D-CC3C-2E91-7C6A-8B2742A5E701}"/>
              </a:ext>
            </a:extLst>
          </p:cNvPr>
          <p:cNvSpPr>
            <a:spLocks noGrp="1"/>
          </p:cNvSpPr>
          <p:nvPr>
            <p:ph idx="1"/>
          </p:nvPr>
        </p:nvSpPr>
        <p:spPr>
          <a:xfrm>
            <a:off x="628650" y="1371600"/>
            <a:ext cx="7886700" cy="4805363"/>
          </a:xfrm>
        </p:spPr>
        <p:txBody>
          <a:bodyPr>
            <a:normAutofit/>
          </a:bodyPr>
          <a:lstStyle/>
          <a:p>
            <a:pPr>
              <a:buFont typeface="Wingdings" pitchFamily="2" charset="2"/>
              <a:buChar char="v"/>
            </a:pPr>
            <a:r>
              <a:rPr lang="ko-KR" altLang="en-US" sz="2000" b="0" i="0" dirty="0">
                <a:effectLst/>
                <a:latin typeface="GyeonggiTitleOTF Medium" panose="02020603020101020101" pitchFamily="18" charset="-127"/>
                <a:ea typeface="GyeonggiTitleOTF Medium" panose="02020603020101020101" pitchFamily="18" charset="-127"/>
              </a:rPr>
              <a:t> 수학계산용 체인 </a:t>
            </a:r>
            <a:r>
              <a:rPr lang="en-US" altLang="ko-KR" sz="2000" b="0" i="0" dirty="0">
                <a:effectLst/>
                <a:latin typeface="GyeonggiTitleOTF Medium" panose="02020603020101020101" pitchFamily="18" charset="-127"/>
                <a:ea typeface="GyeonggiTitleOTF Medium" panose="02020603020101020101" pitchFamily="18" charset="-127"/>
              </a:rPr>
              <a:t>- </a:t>
            </a:r>
            <a:r>
              <a:rPr lang="en-US" altLang="ko-KR" sz="2000" b="0" i="0" dirty="0" err="1">
                <a:effectLst/>
                <a:latin typeface="GyeonggiTitleOTF Medium" panose="02020603020101020101" pitchFamily="18" charset="-127"/>
                <a:ea typeface="GyeonggiTitleOTF Medium" panose="02020603020101020101" pitchFamily="18" charset="-127"/>
              </a:rPr>
              <a:t>LLMMathChain</a:t>
            </a:r>
            <a:endParaRPr kumimoji="1" lang="en-US" altLang="ko-KR" sz="2000" dirty="0">
              <a:latin typeface="GyeonggiTitleOTF Medium" panose="02020603020101020101" pitchFamily="18" charset="-127"/>
              <a:ea typeface="GyeonggiTitleOTF Medium" panose="02020603020101020101" pitchFamily="18" charset="-127"/>
            </a:endParaRPr>
          </a:p>
          <a:p>
            <a:pPr lvl="1">
              <a:buFont typeface="Wingdings" pitchFamily="2" charset="2"/>
              <a:buChar char="§"/>
            </a:pPr>
            <a:r>
              <a:rPr kumimoji="1" lang="en-US" altLang="ko-KR" sz="1600" dirty="0" err="1">
                <a:latin typeface="GyeonggiTitleOTF Medium" panose="02020603020101020101" pitchFamily="18" charset="-127"/>
                <a:ea typeface="GyeonggiTitleOTF Medium" panose="02020603020101020101" pitchFamily="18" charset="-127"/>
              </a:rPr>
              <a:t>LLMMathChain</a:t>
            </a:r>
            <a:r>
              <a:rPr lang="en-US" altLang="ko-KR" sz="1600" b="0" dirty="0">
                <a:effectLst/>
                <a:latin typeface="GyeonggiTitleOTF Medium" panose="02020603020101020101" pitchFamily="18" charset="-127"/>
                <a:ea typeface="GyeonggiTitleOTF Medium" panose="02020603020101020101" pitchFamily="18" charset="-127"/>
              </a:rPr>
              <a:t>(</a:t>
            </a:r>
            <a:r>
              <a:rPr lang="en-US" altLang="ko-KR" sz="1600" b="0" dirty="0" err="1">
                <a:effectLst/>
                <a:latin typeface="GyeonggiTitleOTF Medium" panose="02020603020101020101" pitchFamily="18" charset="-127"/>
                <a:ea typeface="GyeonggiTitleOTF Medium" panose="02020603020101020101" pitchFamily="18" charset="-127"/>
              </a:rPr>
              <a:t>llm</a:t>
            </a:r>
            <a:r>
              <a:rPr lang="en-US" altLang="ko-KR" sz="1600" b="0" dirty="0">
                <a:effectLst/>
                <a:latin typeface="GyeonggiTitleOTF Medium" panose="02020603020101020101" pitchFamily="18" charset="-127"/>
                <a:ea typeface="GyeonggiTitleOTF Medium" panose="02020603020101020101" pitchFamily="18" charset="-127"/>
              </a:rPr>
              <a:t>=</a:t>
            </a:r>
            <a:r>
              <a:rPr lang="en-US" altLang="ko-KR" sz="1600" b="0" dirty="0" err="1">
                <a:effectLst/>
                <a:latin typeface="GyeonggiTitleOTF Medium" panose="02020603020101020101" pitchFamily="18" charset="-127"/>
                <a:ea typeface="GyeonggiTitleOTF Medium" panose="02020603020101020101" pitchFamily="18" charset="-127"/>
              </a:rPr>
              <a:t>llm</a:t>
            </a:r>
            <a:r>
              <a:rPr lang="en-US" altLang="ko-KR" sz="1600" b="0" dirty="0">
                <a:effectLst/>
                <a:latin typeface="GyeonggiTitleOTF Medium" panose="02020603020101020101" pitchFamily="18" charset="-127"/>
                <a:ea typeface="GyeonggiTitleOTF Medium" panose="02020603020101020101" pitchFamily="18" charset="-127"/>
              </a:rPr>
              <a:t>, verbose=True)</a:t>
            </a:r>
            <a:endParaRPr kumimoji="1" lang="en-US" altLang="ko-KR" sz="1600" dirty="0">
              <a:latin typeface="GyeonggiTitleOTF Medium" panose="02020603020101020101" pitchFamily="18" charset="-127"/>
              <a:ea typeface="GyeonggiTitleOTF Medium" panose="02020603020101020101" pitchFamily="18" charset="-127"/>
            </a:endParaRPr>
          </a:p>
          <a:p>
            <a:pPr lvl="1">
              <a:buFont typeface="Wingdings" pitchFamily="2" charset="2"/>
              <a:buChar char="§"/>
            </a:pPr>
            <a:endParaRPr kumimoji="1" lang="en-US" altLang="ko-Kore-KR" sz="1800" dirty="0">
              <a:latin typeface="GyeonggiTitleOTF Medium" panose="02020603020101020101" pitchFamily="18" charset="-127"/>
              <a:ea typeface="GyeonggiTitleOTF Medium" panose="02020603020101020101" pitchFamily="18" charset="-127"/>
            </a:endParaRPr>
          </a:p>
          <a:p>
            <a:endParaRPr kumimoji="1" lang="ko-Kore-KR" altLang="en-US" sz="2000" dirty="0"/>
          </a:p>
        </p:txBody>
      </p:sp>
      <p:pic>
        <p:nvPicPr>
          <p:cNvPr id="6" name="그림 5">
            <a:extLst>
              <a:ext uri="{FF2B5EF4-FFF2-40B4-BE49-F238E27FC236}">
                <a16:creationId xmlns:a16="http://schemas.microsoft.com/office/drawing/2014/main" id="{A4973447-DD6A-45F0-D602-525F8B15F03A}"/>
              </a:ext>
            </a:extLst>
          </p:cNvPr>
          <p:cNvPicPr>
            <a:picLocks noChangeAspect="1"/>
          </p:cNvPicPr>
          <p:nvPr/>
        </p:nvPicPr>
        <p:blipFill>
          <a:blip r:embed="rId3"/>
          <a:stretch>
            <a:fillRect/>
          </a:stretch>
        </p:blipFill>
        <p:spPr>
          <a:xfrm>
            <a:off x="0" y="2123423"/>
            <a:ext cx="9144000" cy="4053540"/>
          </a:xfrm>
          <a:prstGeom prst="rect">
            <a:avLst/>
          </a:prstGeom>
        </p:spPr>
      </p:pic>
    </p:spTree>
    <p:extLst>
      <p:ext uri="{BB962C8B-B14F-4D97-AF65-F5344CB8AC3E}">
        <p14:creationId xmlns:p14="http://schemas.microsoft.com/office/powerpoint/2010/main" val="1774602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3E5F1-6B97-9799-BFDB-F33CECD487EE}"/>
              </a:ext>
            </a:extLst>
          </p:cNvPr>
          <p:cNvSpPr>
            <a:spLocks noGrp="1"/>
          </p:cNvSpPr>
          <p:nvPr>
            <p:ph type="title"/>
          </p:nvPr>
        </p:nvSpPr>
        <p:spPr>
          <a:xfrm>
            <a:off x="628650" y="365126"/>
            <a:ext cx="7886700" cy="810531"/>
          </a:xfrm>
        </p:spPr>
        <p:txBody>
          <a:bodyPr>
            <a:normAutofit/>
          </a:bodyPr>
          <a:lstStyle/>
          <a:p>
            <a:pPr algn="ctr"/>
            <a:r>
              <a:rPr kumimoji="1" lang="en-US" altLang="ko-KR" sz="3200" b="1" i="0" u="none" strike="noStrike" kern="1200" cap="none" spc="0" normalizeH="0" baseline="0" noProof="0" dirty="0">
                <a:ln>
                  <a:noFill/>
                </a:ln>
                <a:solidFill>
                  <a:prstClr val="black"/>
                </a:solidFill>
                <a:effectLst/>
                <a:uLnTx/>
                <a:uFillTx/>
                <a:latin typeface="GyeonggiTitleOTF Bold" panose="02020603020101020101" pitchFamily="18" charset="-127"/>
                <a:ea typeface="GyeonggiTitleOTF Bold" panose="02020603020101020101" pitchFamily="18" charset="-127"/>
                <a:cs typeface="+mj-cs"/>
              </a:rPr>
              <a:t>LLM </a:t>
            </a:r>
            <a:r>
              <a:rPr kumimoji="1" lang="ko-KR" altLang="en-US" sz="3200" b="1" i="0" u="none" strike="noStrike" kern="1200" cap="none" spc="0" normalizeH="0" baseline="0" noProof="0" dirty="0">
                <a:ln>
                  <a:noFill/>
                </a:ln>
                <a:solidFill>
                  <a:prstClr val="black"/>
                </a:solidFill>
                <a:effectLst/>
                <a:uLnTx/>
                <a:uFillTx/>
                <a:latin typeface="GyeonggiTitleOTF Bold" panose="02020603020101020101" pitchFamily="18" charset="-127"/>
                <a:ea typeface="GyeonggiTitleOTF Bold" panose="02020603020101020101" pitchFamily="18" charset="-127"/>
                <a:cs typeface="+mj-cs"/>
              </a:rPr>
              <a:t>체인 실습</a:t>
            </a:r>
            <a:endParaRPr kumimoji="1" lang="ko-Kore-KR" altLang="en-US" sz="3200" dirty="0"/>
          </a:p>
        </p:txBody>
      </p:sp>
      <p:sp>
        <p:nvSpPr>
          <p:cNvPr id="3" name="내용 개체 틀 2">
            <a:extLst>
              <a:ext uri="{FF2B5EF4-FFF2-40B4-BE49-F238E27FC236}">
                <a16:creationId xmlns:a16="http://schemas.microsoft.com/office/drawing/2014/main" id="{0276043D-CC3C-2E91-7C6A-8B2742A5E701}"/>
              </a:ext>
            </a:extLst>
          </p:cNvPr>
          <p:cNvSpPr>
            <a:spLocks noGrp="1"/>
          </p:cNvSpPr>
          <p:nvPr>
            <p:ph idx="1"/>
          </p:nvPr>
        </p:nvSpPr>
        <p:spPr>
          <a:xfrm>
            <a:off x="628650" y="1371600"/>
            <a:ext cx="7886700" cy="4805363"/>
          </a:xfrm>
        </p:spPr>
        <p:txBody>
          <a:bodyPr>
            <a:normAutofit/>
          </a:bodyPr>
          <a:lstStyle/>
          <a:p>
            <a:pPr>
              <a:buFont typeface="Wingdings" pitchFamily="2" charset="2"/>
              <a:buChar char="v"/>
            </a:pPr>
            <a:r>
              <a:rPr lang="ko-KR" altLang="en-US" sz="2000" b="0" i="0" dirty="0">
                <a:effectLst/>
                <a:latin typeface="GyeonggiTitleOTF Medium" panose="02020603020101020101" pitchFamily="18" charset="-127"/>
                <a:ea typeface="GyeonggiTitleOTF Medium" panose="02020603020101020101" pitchFamily="18" charset="-127"/>
              </a:rPr>
              <a:t>프롬프트 템플릿을 이용한 수학계산용 체인  </a:t>
            </a:r>
            <a:r>
              <a:rPr lang="en-US" altLang="ko-KR" sz="2000" b="0" i="0" dirty="0">
                <a:effectLst/>
                <a:latin typeface="GyeonggiTitleOTF Medium" panose="02020603020101020101" pitchFamily="18" charset="-127"/>
                <a:ea typeface="GyeonggiTitleOTF Medium" panose="02020603020101020101" pitchFamily="18" charset="-127"/>
              </a:rPr>
              <a:t>- </a:t>
            </a:r>
            <a:r>
              <a:rPr lang="en-US" altLang="ko-KR" sz="2000" b="0" i="0" dirty="0" err="1">
                <a:effectLst/>
                <a:latin typeface="GyeonggiTitleOTF Medium" panose="02020603020101020101" pitchFamily="18" charset="-127"/>
                <a:ea typeface="GyeonggiTitleOTF Medium" panose="02020603020101020101" pitchFamily="18" charset="-127"/>
              </a:rPr>
              <a:t>LLMMathChain</a:t>
            </a:r>
            <a:endParaRPr kumimoji="1" lang="en-US" altLang="ko-KR" sz="2000" dirty="0">
              <a:latin typeface="GyeonggiTitleOTF Medium" panose="02020603020101020101" pitchFamily="18" charset="-127"/>
              <a:ea typeface="GyeonggiTitleOTF Medium" panose="02020603020101020101" pitchFamily="18" charset="-127"/>
            </a:endParaRPr>
          </a:p>
          <a:p>
            <a:pPr lvl="1">
              <a:buFont typeface="Wingdings" pitchFamily="2" charset="2"/>
              <a:buChar char="§"/>
            </a:pPr>
            <a:r>
              <a:rPr kumimoji="1" lang="en-US" altLang="ko-KR" sz="1600" dirty="0" err="1">
                <a:latin typeface="GyeonggiTitleOTF Medium" panose="02020603020101020101" pitchFamily="18" charset="-127"/>
                <a:ea typeface="GyeonggiTitleOTF Medium" panose="02020603020101020101" pitchFamily="18" charset="-127"/>
              </a:rPr>
              <a:t>LLMMathChain</a:t>
            </a:r>
            <a:r>
              <a:rPr lang="en-US" altLang="ko-KR" sz="1600" b="0" dirty="0">
                <a:effectLst/>
                <a:latin typeface="GyeonggiTitleOTF Medium" panose="02020603020101020101" pitchFamily="18" charset="-127"/>
                <a:ea typeface="GyeonggiTitleOTF Medium" panose="02020603020101020101" pitchFamily="18" charset="-127"/>
              </a:rPr>
              <a:t>(</a:t>
            </a:r>
            <a:r>
              <a:rPr lang="en-US" altLang="ko-KR" sz="1600" b="0" dirty="0" err="1">
                <a:effectLst/>
                <a:latin typeface="GyeonggiTitleOTF Medium" panose="02020603020101020101" pitchFamily="18" charset="-127"/>
                <a:ea typeface="GyeonggiTitleOTF Medium" panose="02020603020101020101" pitchFamily="18" charset="-127"/>
              </a:rPr>
              <a:t>llm</a:t>
            </a:r>
            <a:r>
              <a:rPr lang="en-US" altLang="ko-KR" sz="1600" b="0" dirty="0">
                <a:effectLst/>
                <a:latin typeface="GyeonggiTitleOTF Medium" panose="02020603020101020101" pitchFamily="18" charset="-127"/>
                <a:ea typeface="GyeonggiTitleOTF Medium" panose="02020603020101020101" pitchFamily="18" charset="-127"/>
              </a:rPr>
              <a:t>=</a:t>
            </a:r>
            <a:r>
              <a:rPr lang="en-US" altLang="ko-KR" sz="1600" b="0" dirty="0" err="1">
                <a:effectLst/>
                <a:latin typeface="GyeonggiTitleOTF Medium" panose="02020603020101020101" pitchFamily="18" charset="-127"/>
                <a:ea typeface="GyeonggiTitleOTF Medium" panose="02020603020101020101" pitchFamily="18" charset="-127"/>
              </a:rPr>
              <a:t>llm</a:t>
            </a:r>
            <a:r>
              <a:rPr lang="en-US" altLang="ko-KR" sz="1600" b="0" dirty="0">
                <a:effectLst/>
                <a:latin typeface="GyeonggiTitleOTF Medium" panose="02020603020101020101" pitchFamily="18" charset="-127"/>
                <a:ea typeface="GyeonggiTitleOTF Medium" panose="02020603020101020101" pitchFamily="18" charset="-127"/>
              </a:rPr>
              <a:t>, prompt=PROMPT, verbose=True)</a:t>
            </a:r>
            <a:endParaRPr kumimoji="1" lang="en-US" altLang="ko-KR" sz="1600" dirty="0">
              <a:latin typeface="GyeonggiTitleOTF Medium" panose="02020603020101020101" pitchFamily="18" charset="-127"/>
              <a:ea typeface="GyeonggiTitleOTF Medium" panose="02020603020101020101" pitchFamily="18" charset="-127"/>
            </a:endParaRPr>
          </a:p>
          <a:p>
            <a:pPr lvl="1">
              <a:buFont typeface="Wingdings" pitchFamily="2" charset="2"/>
              <a:buChar char="§"/>
            </a:pPr>
            <a:endParaRPr kumimoji="1" lang="en-US" altLang="ko-Kore-KR" sz="1800" dirty="0">
              <a:latin typeface="GyeonggiTitleOTF Medium" panose="02020603020101020101" pitchFamily="18" charset="-127"/>
              <a:ea typeface="GyeonggiTitleOTF Medium" panose="02020603020101020101" pitchFamily="18" charset="-127"/>
            </a:endParaRPr>
          </a:p>
          <a:p>
            <a:endParaRPr kumimoji="1" lang="ko-Kore-KR" altLang="en-US" sz="2000" dirty="0"/>
          </a:p>
        </p:txBody>
      </p:sp>
      <p:pic>
        <p:nvPicPr>
          <p:cNvPr id="6" name="그림 5">
            <a:extLst>
              <a:ext uri="{FF2B5EF4-FFF2-40B4-BE49-F238E27FC236}">
                <a16:creationId xmlns:a16="http://schemas.microsoft.com/office/drawing/2014/main" id="{1B082AF5-8A3E-241E-7417-C10530D676C5}"/>
              </a:ext>
            </a:extLst>
          </p:cNvPr>
          <p:cNvPicPr>
            <a:picLocks noChangeAspect="1"/>
          </p:cNvPicPr>
          <p:nvPr/>
        </p:nvPicPr>
        <p:blipFill>
          <a:blip r:embed="rId3"/>
          <a:stretch>
            <a:fillRect/>
          </a:stretch>
        </p:blipFill>
        <p:spPr>
          <a:xfrm>
            <a:off x="5381587" y="3589129"/>
            <a:ext cx="3572214" cy="3046888"/>
          </a:xfrm>
          <a:prstGeom prst="rect">
            <a:avLst/>
          </a:prstGeom>
        </p:spPr>
      </p:pic>
      <p:pic>
        <p:nvPicPr>
          <p:cNvPr id="8" name="그림 7">
            <a:extLst>
              <a:ext uri="{FF2B5EF4-FFF2-40B4-BE49-F238E27FC236}">
                <a16:creationId xmlns:a16="http://schemas.microsoft.com/office/drawing/2014/main" id="{8FE9EE32-6DBD-E525-09A8-8F05ACB4DA99}"/>
              </a:ext>
            </a:extLst>
          </p:cNvPr>
          <p:cNvPicPr>
            <a:picLocks noChangeAspect="1"/>
          </p:cNvPicPr>
          <p:nvPr/>
        </p:nvPicPr>
        <p:blipFill>
          <a:blip r:embed="rId4"/>
          <a:stretch>
            <a:fillRect/>
          </a:stretch>
        </p:blipFill>
        <p:spPr>
          <a:xfrm>
            <a:off x="128759" y="2214852"/>
            <a:ext cx="9015241" cy="1285730"/>
          </a:xfrm>
          <a:prstGeom prst="rect">
            <a:avLst/>
          </a:prstGeom>
        </p:spPr>
      </p:pic>
      <p:pic>
        <p:nvPicPr>
          <p:cNvPr id="10" name="그림 9">
            <a:extLst>
              <a:ext uri="{FF2B5EF4-FFF2-40B4-BE49-F238E27FC236}">
                <a16:creationId xmlns:a16="http://schemas.microsoft.com/office/drawing/2014/main" id="{A8754573-53BA-75CD-EAD5-7175A5589DE7}"/>
              </a:ext>
            </a:extLst>
          </p:cNvPr>
          <p:cNvPicPr>
            <a:picLocks noChangeAspect="1"/>
          </p:cNvPicPr>
          <p:nvPr/>
        </p:nvPicPr>
        <p:blipFill>
          <a:blip r:embed="rId5"/>
          <a:stretch>
            <a:fillRect/>
          </a:stretch>
        </p:blipFill>
        <p:spPr>
          <a:xfrm>
            <a:off x="128759" y="3766396"/>
            <a:ext cx="4814377" cy="2050956"/>
          </a:xfrm>
          <a:prstGeom prst="rect">
            <a:avLst/>
          </a:prstGeom>
        </p:spPr>
      </p:pic>
    </p:spTree>
    <p:extLst>
      <p:ext uri="{BB962C8B-B14F-4D97-AF65-F5344CB8AC3E}">
        <p14:creationId xmlns:p14="http://schemas.microsoft.com/office/powerpoint/2010/main" val="786058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3E5F1-6B97-9799-BFDB-F33CECD487EE}"/>
              </a:ext>
            </a:extLst>
          </p:cNvPr>
          <p:cNvSpPr>
            <a:spLocks noGrp="1"/>
          </p:cNvSpPr>
          <p:nvPr>
            <p:ph type="title"/>
          </p:nvPr>
        </p:nvSpPr>
        <p:spPr>
          <a:xfrm>
            <a:off x="628650" y="365126"/>
            <a:ext cx="7886700" cy="810531"/>
          </a:xfrm>
        </p:spPr>
        <p:txBody>
          <a:bodyPr>
            <a:normAutofit/>
          </a:bodyPr>
          <a:lstStyle/>
          <a:p>
            <a:pPr algn="ctr"/>
            <a:r>
              <a:rPr kumimoji="1" lang="en-US" altLang="ko-KR" sz="3200" b="1" i="0" u="none" strike="noStrike" kern="1200" cap="none" spc="0" normalizeH="0" baseline="0" noProof="0" dirty="0">
                <a:ln>
                  <a:noFill/>
                </a:ln>
                <a:solidFill>
                  <a:prstClr val="black"/>
                </a:solidFill>
                <a:effectLst/>
                <a:uLnTx/>
                <a:uFillTx/>
                <a:latin typeface="GyeonggiTitleOTF Bold" panose="02020603020101020101" pitchFamily="18" charset="-127"/>
                <a:ea typeface="GyeonggiTitleOTF Bold" panose="02020603020101020101" pitchFamily="18" charset="-127"/>
                <a:cs typeface="+mj-cs"/>
              </a:rPr>
              <a:t>LLM </a:t>
            </a:r>
            <a:r>
              <a:rPr kumimoji="1" lang="ko-KR" altLang="en-US" sz="3200" b="1" i="0" u="none" strike="noStrike" kern="1200" cap="none" spc="0" normalizeH="0" baseline="0" noProof="0" dirty="0">
                <a:ln>
                  <a:noFill/>
                </a:ln>
                <a:solidFill>
                  <a:prstClr val="black"/>
                </a:solidFill>
                <a:effectLst/>
                <a:uLnTx/>
                <a:uFillTx/>
                <a:latin typeface="GyeonggiTitleOTF Bold" panose="02020603020101020101" pitchFamily="18" charset="-127"/>
                <a:ea typeface="GyeonggiTitleOTF Bold" panose="02020603020101020101" pitchFamily="18" charset="-127"/>
                <a:cs typeface="+mj-cs"/>
              </a:rPr>
              <a:t>체인 실습</a:t>
            </a:r>
            <a:endParaRPr kumimoji="1" lang="ko-Kore-KR" altLang="en-US" sz="3200" dirty="0"/>
          </a:p>
        </p:txBody>
      </p:sp>
      <p:sp>
        <p:nvSpPr>
          <p:cNvPr id="3" name="내용 개체 틀 2">
            <a:extLst>
              <a:ext uri="{FF2B5EF4-FFF2-40B4-BE49-F238E27FC236}">
                <a16:creationId xmlns:a16="http://schemas.microsoft.com/office/drawing/2014/main" id="{0276043D-CC3C-2E91-7C6A-8B2742A5E701}"/>
              </a:ext>
            </a:extLst>
          </p:cNvPr>
          <p:cNvSpPr>
            <a:spLocks noGrp="1"/>
          </p:cNvSpPr>
          <p:nvPr>
            <p:ph idx="1"/>
          </p:nvPr>
        </p:nvSpPr>
        <p:spPr>
          <a:xfrm>
            <a:off x="628650" y="1175657"/>
            <a:ext cx="7886700" cy="4805363"/>
          </a:xfrm>
        </p:spPr>
        <p:txBody>
          <a:bodyPr>
            <a:normAutofit/>
          </a:bodyPr>
          <a:lstStyle/>
          <a:p>
            <a:pPr>
              <a:buFont typeface="Wingdings" pitchFamily="2" charset="2"/>
              <a:buChar char="v"/>
            </a:pPr>
            <a:r>
              <a:rPr lang="en-US" altLang="ko-KR" sz="2000" b="0" i="0" dirty="0">
                <a:effectLst/>
                <a:latin typeface="GyeonggiTitleOTF Medium" panose="02020603020101020101" pitchFamily="18" charset="-127"/>
                <a:ea typeface="GyeonggiTitleOTF Medium" panose="02020603020101020101" pitchFamily="18" charset="-127"/>
              </a:rPr>
              <a:t>LLM</a:t>
            </a:r>
            <a:r>
              <a:rPr lang="ko-KR" altLang="en-US" sz="2000" b="0" i="0" dirty="0">
                <a:effectLst/>
                <a:latin typeface="GyeonggiTitleOTF Medium" panose="02020603020101020101" pitchFamily="18" charset="-127"/>
                <a:ea typeface="GyeonggiTitleOTF Medium" panose="02020603020101020101" pitchFamily="18" charset="-127"/>
              </a:rPr>
              <a:t>기반 대화용 체인 </a:t>
            </a:r>
            <a:r>
              <a:rPr lang="en-US" altLang="ko-KR" sz="2000" b="0" i="0" dirty="0">
                <a:effectLst/>
                <a:latin typeface="GyeonggiTitleOTF Medium" panose="02020603020101020101" pitchFamily="18" charset="-127"/>
                <a:ea typeface="GyeonggiTitleOTF Medium" panose="02020603020101020101" pitchFamily="18" charset="-127"/>
              </a:rPr>
              <a:t>– </a:t>
            </a:r>
            <a:r>
              <a:rPr lang="en-US" altLang="ko-KR" sz="2000" b="0" i="0" dirty="0" err="1">
                <a:effectLst/>
                <a:latin typeface="GyeonggiTitleOTF Medium" panose="02020603020101020101" pitchFamily="18" charset="-127"/>
                <a:ea typeface="GyeonggiTitleOTF Medium" panose="02020603020101020101" pitchFamily="18" charset="-127"/>
              </a:rPr>
              <a:t>ConversationChain</a:t>
            </a:r>
            <a:endParaRPr kumimoji="1" lang="en-US" altLang="ko-KR" sz="2000" dirty="0">
              <a:latin typeface="GyeonggiTitleOTF Medium" panose="02020603020101020101" pitchFamily="18" charset="-127"/>
              <a:ea typeface="GyeonggiTitleOTF Medium" panose="02020603020101020101" pitchFamily="18" charset="-127"/>
            </a:endParaRPr>
          </a:p>
          <a:p>
            <a:pPr lvl="1">
              <a:buFont typeface="Wingdings" pitchFamily="2" charset="2"/>
              <a:buChar char="§"/>
            </a:pPr>
            <a:r>
              <a:rPr kumimoji="1" lang="en-US" altLang="ko-KR" sz="1600" dirty="0" err="1">
                <a:latin typeface="GyeonggiTitleOTF Medium" panose="02020603020101020101" pitchFamily="18" charset="-127"/>
                <a:ea typeface="GyeonggiTitleOTF Medium" panose="02020603020101020101" pitchFamily="18" charset="-127"/>
              </a:rPr>
              <a:t>ConversationChain</a:t>
            </a:r>
            <a:r>
              <a:rPr lang="en-US" altLang="ko-KR" sz="1600" b="0" dirty="0">
                <a:effectLst/>
                <a:latin typeface="GyeonggiTitleOTF Medium" panose="02020603020101020101" pitchFamily="18" charset="-127"/>
                <a:ea typeface="GyeonggiTitleOTF Medium" panose="02020603020101020101" pitchFamily="18" charset="-127"/>
              </a:rPr>
              <a:t>(</a:t>
            </a:r>
            <a:r>
              <a:rPr lang="en-US" altLang="ko-KR" sz="1600" b="0" dirty="0" err="1">
                <a:effectLst/>
                <a:latin typeface="GyeonggiTitleOTF Medium" panose="02020603020101020101" pitchFamily="18" charset="-127"/>
                <a:ea typeface="GyeonggiTitleOTF Medium" panose="02020603020101020101" pitchFamily="18" charset="-127"/>
              </a:rPr>
              <a:t>llm</a:t>
            </a:r>
            <a:r>
              <a:rPr lang="en-US" altLang="ko-KR" sz="1600" b="0" dirty="0">
                <a:effectLst/>
                <a:latin typeface="GyeonggiTitleOTF Medium" panose="02020603020101020101" pitchFamily="18" charset="-127"/>
                <a:ea typeface="GyeonggiTitleOTF Medium" panose="02020603020101020101" pitchFamily="18" charset="-127"/>
              </a:rPr>
              <a:t>=</a:t>
            </a:r>
            <a:r>
              <a:rPr lang="en-US" altLang="ko-KR" sz="1600" b="0" dirty="0" err="1">
                <a:effectLst/>
                <a:latin typeface="GyeonggiTitleOTF Medium" panose="02020603020101020101" pitchFamily="18" charset="-127"/>
                <a:ea typeface="GyeonggiTitleOTF Medium" panose="02020603020101020101" pitchFamily="18" charset="-127"/>
              </a:rPr>
              <a:t>llm</a:t>
            </a:r>
            <a:r>
              <a:rPr lang="en-US" altLang="ko-KR" sz="1600" b="0" dirty="0">
                <a:effectLst/>
                <a:latin typeface="GyeonggiTitleOTF Medium" panose="02020603020101020101" pitchFamily="18" charset="-127"/>
                <a:ea typeface="GyeonggiTitleOTF Medium" panose="02020603020101020101" pitchFamily="18" charset="-127"/>
              </a:rPr>
              <a:t>, verbose=True)</a:t>
            </a:r>
            <a:endParaRPr lang="en-US" altLang="ko-KR" sz="2000" b="0" i="0" dirty="0">
              <a:effectLst/>
              <a:latin typeface="GyeonggiTitleOTF Medium" panose="02020603020101020101" pitchFamily="18" charset="-127"/>
              <a:ea typeface="GyeonggiTitleOTF Medium" panose="02020603020101020101" pitchFamily="18" charset="-127"/>
            </a:endParaRPr>
          </a:p>
          <a:p>
            <a:pPr lvl="1">
              <a:buFont typeface="Wingdings" pitchFamily="2" charset="2"/>
              <a:buChar char="§"/>
            </a:pPr>
            <a:endParaRPr kumimoji="1" lang="en-US" altLang="ko-Kore-KR" sz="1800" dirty="0">
              <a:latin typeface="GyeonggiTitleOTF Medium" panose="02020603020101020101" pitchFamily="18" charset="-127"/>
              <a:ea typeface="GyeonggiTitleOTF Medium" panose="02020603020101020101" pitchFamily="18" charset="-127"/>
            </a:endParaRPr>
          </a:p>
          <a:p>
            <a:endParaRPr kumimoji="1" lang="ko-Kore-KR" altLang="en-US" sz="2000" dirty="0"/>
          </a:p>
        </p:txBody>
      </p:sp>
      <p:pic>
        <p:nvPicPr>
          <p:cNvPr id="18" name="그림 17">
            <a:extLst>
              <a:ext uri="{FF2B5EF4-FFF2-40B4-BE49-F238E27FC236}">
                <a16:creationId xmlns:a16="http://schemas.microsoft.com/office/drawing/2014/main" id="{10746FF3-B10E-1E5E-F1BF-AA639597E24F}"/>
              </a:ext>
            </a:extLst>
          </p:cNvPr>
          <p:cNvPicPr>
            <a:picLocks noChangeAspect="1"/>
          </p:cNvPicPr>
          <p:nvPr/>
        </p:nvPicPr>
        <p:blipFill>
          <a:blip r:embed="rId3"/>
          <a:stretch>
            <a:fillRect/>
          </a:stretch>
        </p:blipFill>
        <p:spPr>
          <a:xfrm>
            <a:off x="0" y="1840429"/>
            <a:ext cx="9144000" cy="2852808"/>
          </a:xfrm>
          <a:prstGeom prst="rect">
            <a:avLst/>
          </a:prstGeom>
        </p:spPr>
      </p:pic>
      <p:pic>
        <p:nvPicPr>
          <p:cNvPr id="20" name="그림 19">
            <a:extLst>
              <a:ext uri="{FF2B5EF4-FFF2-40B4-BE49-F238E27FC236}">
                <a16:creationId xmlns:a16="http://schemas.microsoft.com/office/drawing/2014/main" id="{EAB62AC4-7149-F4F3-B86C-0F907D2885D4}"/>
              </a:ext>
            </a:extLst>
          </p:cNvPr>
          <p:cNvPicPr>
            <a:picLocks noChangeAspect="1"/>
          </p:cNvPicPr>
          <p:nvPr/>
        </p:nvPicPr>
        <p:blipFill>
          <a:blip r:embed="rId4"/>
          <a:stretch>
            <a:fillRect/>
          </a:stretch>
        </p:blipFill>
        <p:spPr>
          <a:xfrm>
            <a:off x="0" y="4693237"/>
            <a:ext cx="9144000" cy="2164763"/>
          </a:xfrm>
          <a:prstGeom prst="rect">
            <a:avLst/>
          </a:prstGeom>
        </p:spPr>
      </p:pic>
    </p:spTree>
    <p:extLst>
      <p:ext uri="{BB962C8B-B14F-4D97-AF65-F5344CB8AC3E}">
        <p14:creationId xmlns:p14="http://schemas.microsoft.com/office/powerpoint/2010/main" val="3818075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3E5F1-6B97-9799-BFDB-F33CECD487EE}"/>
              </a:ext>
            </a:extLst>
          </p:cNvPr>
          <p:cNvSpPr>
            <a:spLocks noGrp="1"/>
          </p:cNvSpPr>
          <p:nvPr>
            <p:ph type="title"/>
          </p:nvPr>
        </p:nvSpPr>
        <p:spPr>
          <a:xfrm>
            <a:off x="628650" y="365126"/>
            <a:ext cx="7886700" cy="810531"/>
          </a:xfrm>
        </p:spPr>
        <p:txBody>
          <a:bodyPr>
            <a:normAutofit/>
          </a:bodyPr>
          <a:lstStyle/>
          <a:p>
            <a:pPr algn="ctr"/>
            <a:r>
              <a:rPr kumimoji="1" lang="en-US" altLang="ko-KR" sz="3200" b="1" dirty="0" err="1">
                <a:latin typeface="GyeonggiTitleOTF Bold" panose="02020603020101020101" pitchFamily="18" charset="-127"/>
                <a:ea typeface="GyeonggiTitleOTF Bold" panose="02020603020101020101" pitchFamily="18" charset="-127"/>
              </a:rPr>
              <a:t>LangChain</a:t>
            </a:r>
            <a:r>
              <a:rPr kumimoji="1" lang="ko-KR" altLang="en-US" sz="3200" b="1" dirty="0">
                <a:latin typeface="GyeonggiTitleOTF Bold" panose="02020603020101020101" pitchFamily="18" charset="-127"/>
                <a:ea typeface="GyeonggiTitleOTF Bold" panose="02020603020101020101" pitchFamily="18" charset="-127"/>
              </a:rPr>
              <a:t>이란</a:t>
            </a:r>
            <a:r>
              <a:rPr kumimoji="1" lang="en-US" altLang="ko-KR" sz="3200" b="1" dirty="0">
                <a:latin typeface="GyeonggiTitleOTF Bold" panose="02020603020101020101" pitchFamily="18" charset="-127"/>
                <a:ea typeface="GyeonggiTitleOTF Bold" panose="02020603020101020101" pitchFamily="18" charset="-127"/>
              </a:rPr>
              <a:t>?</a:t>
            </a:r>
            <a:endParaRPr kumimoji="1" lang="ko-Kore-KR" altLang="en-US" sz="3200" dirty="0"/>
          </a:p>
        </p:txBody>
      </p:sp>
      <p:sp>
        <p:nvSpPr>
          <p:cNvPr id="3" name="내용 개체 틀 2">
            <a:extLst>
              <a:ext uri="{FF2B5EF4-FFF2-40B4-BE49-F238E27FC236}">
                <a16:creationId xmlns:a16="http://schemas.microsoft.com/office/drawing/2014/main" id="{0276043D-CC3C-2E91-7C6A-8B2742A5E701}"/>
              </a:ext>
            </a:extLst>
          </p:cNvPr>
          <p:cNvSpPr>
            <a:spLocks noGrp="1"/>
          </p:cNvSpPr>
          <p:nvPr>
            <p:ph idx="1"/>
          </p:nvPr>
        </p:nvSpPr>
        <p:spPr>
          <a:xfrm>
            <a:off x="628649" y="1371600"/>
            <a:ext cx="8023738" cy="4805363"/>
          </a:xfrm>
        </p:spPr>
        <p:txBody>
          <a:bodyPr>
            <a:normAutofit/>
          </a:bodyPr>
          <a:lstStyle/>
          <a:p>
            <a:pPr>
              <a:lnSpc>
                <a:spcPct val="200000"/>
              </a:lnSpc>
              <a:buFont typeface="Wingdings" pitchFamily="2" charset="2"/>
              <a:buChar char="v"/>
            </a:pPr>
            <a:r>
              <a:rPr kumimoji="1" lang="en-US" altLang="ko-KR" sz="2000" dirty="0">
                <a:latin typeface="GyeonggiTitleOTF Medium" panose="02020603020101020101" pitchFamily="18" charset="-127"/>
                <a:ea typeface="GyeonggiTitleOTF Medium" panose="02020603020101020101" pitchFamily="18" charset="-127"/>
              </a:rPr>
              <a:t> </a:t>
            </a:r>
            <a:r>
              <a:rPr kumimoji="1" lang="ko-KR" altLang="en-US"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언어모델을 기반으로 하는 애플리케이션을 개발하기 위한 프레임워크</a:t>
            </a:r>
            <a:endParaRPr kumimoji="1" lang="en-US" altLang="ko-KR"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lvl="1">
              <a:buFont typeface="Wingdings" pitchFamily="2" charset="2"/>
              <a:buChar char="§"/>
            </a:pPr>
            <a:r>
              <a:rPr kumimoji="1" lang="ko-KR" altLang="en-US"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데이터 인식</a:t>
            </a:r>
            <a:r>
              <a:rPr kumimoji="1" lang="en-US" altLang="ko-KR"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(Data-aware): </a:t>
            </a:r>
            <a:r>
              <a:rPr kumimoji="1" lang="ko-KR" altLang="en-US"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언어 모델을 다른 데이터 소스에 연결함</a:t>
            </a:r>
            <a:endParaRPr kumimoji="1" lang="en-US" altLang="ko-KR"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lvl="1">
              <a:buFont typeface="Wingdings" pitchFamily="2" charset="2"/>
              <a:buChar char="§"/>
            </a:pPr>
            <a:r>
              <a:rPr kumimoji="1" lang="ko-KR" altLang="en-US"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상호작용 가능</a:t>
            </a:r>
            <a:r>
              <a:rPr kumimoji="1" lang="en-US" altLang="ko-KR"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(Agentic): </a:t>
            </a:r>
            <a:r>
              <a:rPr kumimoji="1" lang="ko-KR" altLang="en-US"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언어 모델이 환경과 상호작용할 수 있도록 </a:t>
            </a:r>
            <a:r>
              <a:rPr kumimoji="1" lang="ko-KR" altLang="en-US" sz="1800" dirty="0">
                <a:solidFill>
                  <a:prstClr val="black"/>
                </a:solidFill>
                <a:latin typeface="GyeonggiTitleOTF Medium" panose="02020603020101020101" pitchFamily="18" charset="-127"/>
                <a:ea typeface="GyeonggiTitleOTF Medium" panose="02020603020101020101" pitchFamily="18" charset="-127"/>
              </a:rPr>
              <a:t>함</a:t>
            </a:r>
            <a:endParaRPr kumimoji="1" lang="en-US" altLang="ko-KR"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marL="0" indent="0">
              <a:lnSpc>
                <a:spcPct val="100000"/>
              </a:lnSpc>
              <a:buNone/>
            </a:pPr>
            <a:endParaRPr kumimoji="1" lang="en-US" altLang="ko-Kore-KR"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marL="0" indent="0">
              <a:lnSpc>
                <a:spcPct val="200000"/>
              </a:lnSpc>
              <a:buNone/>
            </a:pPr>
            <a:endParaRPr kumimoji="1" lang="en-US" altLang="ko-KR" sz="2000" dirty="0">
              <a:latin typeface="GyeonggiTitleOTF Medium" panose="02020603020101020101" pitchFamily="18" charset="-127"/>
              <a:ea typeface="GyeonggiTitleOTF Medium" panose="02020603020101020101" pitchFamily="18" charset="-127"/>
            </a:endParaRPr>
          </a:p>
        </p:txBody>
      </p:sp>
    </p:spTree>
    <p:extLst>
      <p:ext uri="{BB962C8B-B14F-4D97-AF65-F5344CB8AC3E}">
        <p14:creationId xmlns:p14="http://schemas.microsoft.com/office/powerpoint/2010/main" val="3983442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606EEA-C856-E004-53EF-603A435F03A8}"/>
              </a:ext>
            </a:extLst>
          </p:cNvPr>
          <p:cNvSpPr txBox="1"/>
          <p:nvPr/>
        </p:nvSpPr>
        <p:spPr>
          <a:xfrm>
            <a:off x="3690989" y="457200"/>
            <a:ext cx="1762021" cy="584775"/>
          </a:xfrm>
          <a:prstGeom prst="rect">
            <a:avLst/>
          </a:prstGeom>
          <a:noFill/>
        </p:spPr>
        <p:txBody>
          <a:bodyPr wrap="none" rtlCol="0">
            <a:spAutoFit/>
          </a:bodyPr>
          <a:lstStyle/>
          <a:p>
            <a:r>
              <a:rPr kumimoji="1" lang="en-US" altLang="ko-KR" sz="3200" b="1" dirty="0">
                <a:solidFill>
                  <a:prstClr val="black"/>
                </a:solidFill>
                <a:latin typeface="GyeonggiTitleOTF Bold" panose="02020603020101020101" pitchFamily="18" charset="-127"/>
                <a:ea typeface="GyeonggiTitleOTF Bold" panose="02020603020101020101" pitchFamily="18" charset="-127"/>
              </a:rPr>
              <a:t>Indexes</a:t>
            </a:r>
            <a:endParaRPr kumimoji="1" lang="ko-KR" altLang="en-US" sz="3200" dirty="0"/>
          </a:p>
        </p:txBody>
      </p:sp>
      <p:pic>
        <p:nvPicPr>
          <p:cNvPr id="10" name="그림 9">
            <a:extLst>
              <a:ext uri="{FF2B5EF4-FFF2-40B4-BE49-F238E27FC236}">
                <a16:creationId xmlns:a16="http://schemas.microsoft.com/office/drawing/2014/main" id="{527DE4D9-9067-1B9E-DA7F-77278451ABDB}"/>
              </a:ext>
            </a:extLst>
          </p:cNvPr>
          <p:cNvPicPr>
            <a:picLocks noChangeAspect="1"/>
          </p:cNvPicPr>
          <p:nvPr/>
        </p:nvPicPr>
        <p:blipFill>
          <a:blip r:embed="rId3"/>
          <a:stretch>
            <a:fillRect/>
          </a:stretch>
        </p:blipFill>
        <p:spPr>
          <a:xfrm>
            <a:off x="1983989" y="4108687"/>
            <a:ext cx="5176020" cy="1749387"/>
          </a:xfrm>
          <a:prstGeom prst="rect">
            <a:avLst/>
          </a:prstGeom>
        </p:spPr>
      </p:pic>
      <p:sp>
        <p:nvSpPr>
          <p:cNvPr id="13" name="TextBox 12">
            <a:extLst>
              <a:ext uri="{FF2B5EF4-FFF2-40B4-BE49-F238E27FC236}">
                <a16:creationId xmlns:a16="http://schemas.microsoft.com/office/drawing/2014/main" id="{23F707D3-0A22-7241-614E-9022746DD445}"/>
              </a:ext>
            </a:extLst>
          </p:cNvPr>
          <p:cNvSpPr txBox="1"/>
          <p:nvPr/>
        </p:nvSpPr>
        <p:spPr>
          <a:xfrm>
            <a:off x="1538796" y="2492290"/>
            <a:ext cx="6811480" cy="1477328"/>
          </a:xfrm>
          <a:prstGeom prst="rect">
            <a:avLst/>
          </a:prstGeom>
          <a:noFill/>
        </p:spPr>
        <p:txBody>
          <a:bodyPr wrap="none" rtlCol="0">
            <a:spAutoFit/>
          </a:bodyPr>
          <a:lstStyle/>
          <a:p>
            <a:pPr marL="457200" indent="-457200">
              <a:buFont typeface="Arial" panose="020B0604020202020204" pitchFamily="34" charset="0"/>
              <a:buChar char="•"/>
            </a:pPr>
            <a:r>
              <a:rPr kumimoji="1" lang="en-GB" altLang="ko-KR" b="1" dirty="0" err="1">
                <a:solidFill>
                  <a:prstClr val="black"/>
                </a:solidFill>
                <a:latin typeface="GyeonggiTitleOTF Bold" panose="02020603020101020101" pitchFamily="18" charset="-127"/>
                <a:ea typeface="GyeonggiTitleOTF Bold" panose="02020603020101020101" pitchFamily="18" charset="-127"/>
              </a:rPr>
              <a:t>LangChain</a:t>
            </a:r>
            <a:r>
              <a:rPr kumimoji="1" lang="en-GB" altLang="ko-KR" b="1" dirty="0">
                <a:solidFill>
                  <a:prstClr val="black"/>
                </a:solidFill>
                <a:latin typeface="GyeonggiTitleOTF Bold" panose="02020603020101020101" pitchFamily="18" charset="-127"/>
                <a:ea typeface="GyeonggiTitleOTF Bold" panose="02020603020101020101" pitchFamily="18" charset="-127"/>
              </a:rPr>
              <a:t> primarily focuses on constructing indexes </a:t>
            </a:r>
          </a:p>
          <a:p>
            <a:r>
              <a:rPr kumimoji="1" lang="en-GB" altLang="ko-KR" b="1" dirty="0">
                <a:solidFill>
                  <a:prstClr val="black"/>
                </a:solidFill>
                <a:latin typeface="GyeonggiTitleOTF Bold" panose="02020603020101020101" pitchFamily="18" charset="-127"/>
                <a:ea typeface="GyeonggiTitleOTF Bold" panose="02020603020101020101" pitchFamily="18" charset="-127"/>
              </a:rPr>
              <a:t>	with the goal of using them as a Retriever</a:t>
            </a:r>
            <a:r>
              <a:rPr kumimoji="1" lang="ko-KR" altLang="en-US" b="1" dirty="0">
                <a:solidFill>
                  <a:prstClr val="black"/>
                </a:solidFill>
                <a:latin typeface="GyeonggiTitleOTF Bold" panose="02020603020101020101" pitchFamily="18" charset="-127"/>
                <a:ea typeface="GyeonggiTitleOTF Bold" panose="02020603020101020101" pitchFamily="18" charset="-127"/>
              </a:rPr>
              <a:t> </a:t>
            </a:r>
            <a:r>
              <a:rPr kumimoji="1" lang="en-US" altLang="ko-KR" b="1" dirty="0">
                <a:solidFill>
                  <a:prstClr val="black"/>
                </a:solidFill>
                <a:latin typeface="GyeonggiTitleOTF Bold" panose="02020603020101020101" pitchFamily="18" charset="-127"/>
                <a:ea typeface="GyeonggiTitleOTF Bold" panose="02020603020101020101" pitchFamily="18" charset="-127"/>
              </a:rPr>
              <a:t>(</a:t>
            </a:r>
            <a:r>
              <a:rPr kumimoji="1" lang="ko-KR" altLang="en-US" b="1" dirty="0">
                <a:solidFill>
                  <a:prstClr val="black"/>
                </a:solidFill>
                <a:latin typeface="GyeonggiTitleOTF Bold" panose="02020603020101020101" pitchFamily="18" charset="-127"/>
                <a:ea typeface="GyeonggiTitleOTF Bold" panose="02020603020101020101" pitchFamily="18" charset="-127"/>
              </a:rPr>
              <a:t>공식문서</a:t>
            </a:r>
            <a:r>
              <a:rPr kumimoji="1" lang="en-US" altLang="ko-KR" b="1" dirty="0">
                <a:solidFill>
                  <a:prstClr val="black"/>
                </a:solidFill>
                <a:latin typeface="GyeonggiTitleOTF Bold" panose="02020603020101020101" pitchFamily="18" charset="-127"/>
                <a:ea typeface="GyeonggiTitleOTF Bold" panose="02020603020101020101" pitchFamily="18" charset="-127"/>
              </a:rPr>
              <a:t>)</a:t>
            </a:r>
            <a:endParaRPr kumimoji="1" lang="en-GB" altLang="ko-KR" b="1" dirty="0">
              <a:solidFill>
                <a:prstClr val="black"/>
              </a:solidFill>
              <a:latin typeface="GyeonggiTitleOTF Bold" panose="02020603020101020101" pitchFamily="18" charset="-127"/>
              <a:ea typeface="GyeonggiTitleOTF Bold" panose="02020603020101020101" pitchFamily="18" charset="-127"/>
            </a:endParaRPr>
          </a:p>
          <a:p>
            <a:pPr marL="457200" indent="-457200">
              <a:buFont typeface="Arial" panose="020B0604020202020204" pitchFamily="34" charset="0"/>
              <a:buChar char="•"/>
            </a:pPr>
            <a:r>
              <a:rPr kumimoji="1" lang="ko-KR" altLang="en-US" b="1" dirty="0">
                <a:solidFill>
                  <a:prstClr val="black"/>
                </a:solidFill>
                <a:latin typeface="GyeonggiTitleOTF Bold" panose="02020603020101020101" pitchFamily="18" charset="-127"/>
                <a:ea typeface="GyeonggiTitleOTF Bold" panose="02020603020101020101" pitchFamily="18" charset="-127"/>
              </a:rPr>
              <a:t>문서 구조화 </a:t>
            </a:r>
            <a:r>
              <a:rPr kumimoji="1" lang="en-US" altLang="ko-KR" b="1" dirty="0">
                <a:solidFill>
                  <a:prstClr val="black"/>
                </a:solidFill>
                <a:latin typeface="GyeonggiTitleOTF Bold" panose="02020603020101020101" pitchFamily="18" charset="-127"/>
                <a:ea typeface="GyeonggiTitleOTF Bold" panose="02020603020101020101" pitchFamily="18" charset="-127"/>
              </a:rPr>
              <a:t>&amp;</a:t>
            </a:r>
            <a:r>
              <a:rPr kumimoji="1" lang="ko-KR" altLang="en-US" b="1" dirty="0">
                <a:solidFill>
                  <a:prstClr val="black"/>
                </a:solidFill>
                <a:latin typeface="GyeonggiTitleOTF Bold" panose="02020603020101020101" pitchFamily="18" charset="-127"/>
                <a:ea typeface="GyeonggiTitleOTF Bold" panose="02020603020101020101" pitchFamily="18" charset="-127"/>
              </a:rPr>
              <a:t> </a:t>
            </a:r>
            <a:r>
              <a:rPr kumimoji="1" lang="en-US" altLang="ko-KR" b="1" dirty="0">
                <a:solidFill>
                  <a:prstClr val="black"/>
                </a:solidFill>
                <a:latin typeface="GyeonggiTitleOTF Bold" panose="02020603020101020101" pitchFamily="18" charset="-127"/>
                <a:ea typeface="GyeonggiTitleOTF Bold" panose="02020603020101020101" pitchFamily="18" charset="-127"/>
              </a:rPr>
              <a:t>interaction with LLM</a:t>
            </a:r>
          </a:p>
          <a:p>
            <a:pPr marL="457200" indent="-457200">
              <a:buFont typeface="Arial" panose="020B0604020202020204" pitchFamily="34" charset="0"/>
              <a:buChar char="•"/>
            </a:pPr>
            <a:r>
              <a:rPr kumimoji="1" lang="ko-KR" altLang="en-US" b="1" dirty="0">
                <a:solidFill>
                  <a:prstClr val="black"/>
                </a:solidFill>
                <a:latin typeface="GyeonggiTitleOTF Bold" panose="02020603020101020101" pitchFamily="18" charset="-127"/>
                <a:ea typeface="GyeonggiTitleOTF Bold" panose="02020603020101020101" pitchFamily="18" charset="-127"/>
              </a:rPr>
              <a:t>문서에 대한 검색기 역할</a:t>
            </a:r>
            <a:endParaRPr kumimoji="1" lang="ko-KR" altLang="en-US" dirty="0"/>
          </a:p>
          <a:p>
            <a:pPr marL="457200" indent="-457200">
              <a:buFont typeface="Arial" panose="020B0604020202020204" pitchFamily="34" charset="0"/>
              <a:buChar char="•"/>
            </a:pPr>
            <a:r>
              <a:rPr kumimoji="1" lang="en-US" altLang="ko-KR" b="1" dirty="0">
                <a:solidFill>
                  <a:prstClr val="black"/>
                </a:solidFill>
                <a:latin typeface="GyeonggiTitleOTF Bold" panose="02020603020101020101" pitchFamily="18" charset="-127"/>
                <a:ea typeface="GyeonggiTitleOTF Bold" panose="02020603020101020101" pitchFamily="18" charset="-127"/>
              </a:rPr>
              <a:t>Index for </a:t>
            </a:r>
            <a:r>
              <a:rPr kumimoji="1" lang="en-GB" altLang="ko-KR" b="1" dirty="0">
                <a:solidFill>
                  <a:prstClr val="black"/>
                </a:solidFill>
                <a:latin typeface="GyeonggiTitleOTF Bold" panose="02020603020101020101" pitchFamily="18" charset="-127"/>
                <a:ea typeface="GyeonggiTitleOTF Bold" panose="02020603020101020101" pitchFamily="18" charset="-127"/>
              </a:rPr>
              <a:t>“retrieval” step</a:t>
            </a:r>
            <a:endParaRPr kumimoji="1" lang="ko-KR" altLang="en-US" b="1" dirty="0">
              <a:solidFill>
                <a:prstClr val="black"/>
              </a:solidFill>
              <a:latin typeface="GyeonggiTitleOTF Bold" panose="02020603020101020101" pitchFamily="18" charset="-127"/>
              <a:ea typeface="GyeonggiTitleOTF Bold" panose="02020603020101020101" pitchFamily="18" charset="-127"/>
            </a:endParaRPr>
          </a:p>
        </p:txBody>
      </p:sp>
      <p:sp>
        <p:nvSpPr>
          <p:cNvPr id="15" name="TextBox 14">
            <a:extLst>
              <a:ext uri="{FF2B5EF4-FFF2-40B4-BE49-F238E27FC236}">
                <a16:creationId xmlns:a16="http://schemas.microsoft.com/office/drawing/2014/main" id="{DF5802BD-382D-5AE8-EDA4-EDF35C1C3AB9}"/>
              </a:ext>
            </a:extLst>
          </p:cNvPr>
          <p:cNvSpPr txBox="1"/>
          <p:nvPr/>
        </p:nvSpPr>
        <p:spPr>
          <a:xfrm>
            <a:off x="1043805" y="1955512"/>
            <a:ext cx="1560042" cy="400110"/>
          </a:xfrm>
          <a:prstGeom prst="rect">
            <a:avLst/>
          </a:prstGeom>
          <a:noFill/>
        </p:spPr>
        <p:txBody>
          <a:bodyPr wrap="none" rtlCol="0">
            <a:spAutoFit/>
          </a:bodyPr>
          <a:lstStyle/>
          <a:p>
            <a:pPr marL="342900" indent="-342900">
              <a:buFont typeface="Wingdings" pitchFamily="2" charset="2"/>
              <a:buChar char="v"/>
            </a:pPr>
            <a:r>
              <a:rPr kumimoji="1" lang="ko-KR" altLang="en-US" sz="2000" b="1" dirty="0">
                <a:solidFill>
                  <a:prstClr val="black"/>
                </a:solidFill>
                <a:latin typeface="GyeonggiTitleOTF Bold" panose="02020603020101020101" pitchFamily="18" charset="-127"/>
                <a:ea typeface="GyeonggiTitleOTF Bold" panose="02020603020101020101" pitchFamily="18" charset="-127"/>
              </a:rPr>
              <a:t>인덱스란</a:t>
            </a:r>
            <a:r>
              <a:rPr kumimoji="1" lang="en-US" altLang="ko-KR" sz="2000" b="1" dirty="0">
                <a:solidFill>
                  <a:prstClr val="black"/>
                </a:solidFill>
                <a:latin typeface="GyeonggiTitleOTF Bold" panose="02020603020101020101" pitchFamily="18" charset="-127"/>
                <a:ea typeface="GyeonggiTitleOTF Bold" panose="02020603020101020101" pitchFamily="18" charset="-127"/>
              </a:rPr>
              <a:t>?</a:t>
            </a:r>
            <a:endParaRPr kumimoji="1" lang="ko-KR" altLang="en-US" sz="2000" b="1" dirty="0">
              <a:solidFill>
                <a:prstClr val="black"/>
              </a:solidFill>
              <a:latin typeface="GyeonggiTitleOTF Bold" panose="02020603020101020101" pitchFamily="18" charset="-127"/>
              <a:ea typeface="GyeonggiTitleOTF Bold" panose="02020603020101020101" pitchFamily="18" charset="-127"/>
            </a:endParaRPr>
          </a:p>
        </p:txBody>
      </p:sp>
    </p:spTree>
    <p:extLst>
      <p:ext uri="{BB962C8B-B14F-4D97-AF65-F5344CB8AC3E}">
        <p14:creationId xmlns:p14="http://schemas.microsoft.com/office/powerpoint/2010/main" val="3352401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606EEA-C856-E004-53EF-603A435F03A8}"/>
              </a:ext>
            </a:extLst>
          </p:cNvPr>
          <p:cNvSpPr txBox="1"/>
          <p:nvPr/>
        </p:nvSpPr>
        <p:spPr>
          <a:xfrm>
            <a:off x="3690989" y="457200"/>
            <a:ext cx="1762021" cy="584775"/>
          </a:xfrm>
          <a:prstGeom prst="rect">
            <a:avLst/>
          </a:prstGeom>
          <a:noFill/>
        </p:spPr>
        <p:txBody>
          <a:bodyPr wrap="none" rtlCol="0">
            <a:spAutoFit/>
          </a:bodyPr>
          <a:lstStyle/>
          <a:p>
            <a:r>
              <a:rPr kumimoji="1" lang="en-US" altLang="ko-KR" sz="3200" b="1" dirty="0">
                <a:solidFill>
                  <a:prstClr val="black"/>
                </a:solidFill>
                <a:latin typeface="GyeonggiTitleOTF Bold" panose="02020603020101020101" pitchFamily="18" charset="-127"/>
                <a:ea typeface="GyeonggiTitleOTF Bold" panose="02020603020101020101" pitchFamily="18" charset="-127"/>
              </a:rPr>
              <a:t>Indexes</a:t>
            </a:r>
            <a:endParaRPr kumimoji="1" lang="ko-KR" altLang="en-US" sz="3200" dirty="0"/>
          </a:p>
        </p:txBody>
      </p:sp>
      <p:sp>
        <p:nvSpPr>
          <p:cNvPr id="8" name="TextBox 7">
            <a:extLst>
              <a:ext uri="{FF2B5EF4-FFF2-40B4-BE49-F238E27FC236}">
                <a16:creationId xmlns:a16="http://schemas.microsoft.com/office/drawing/2014/main" id="{24EC69E2-4AE6-F81A-11C3-6A21F293D46C}"/>
              </a:ext>
            </a:extLst>
          </p:cNvPr>
          <p:cNvSpPr txBox="1"/>
          <p:nvPr/>
        </p:nvSpPr>
        <p:spPr>
          <a:xfrm>
            <a:off x="1043805" y="1955512"/>
            <a:ext cx="2863284" cy="400110"/>
          </a:xfrm>
          <a:prstGeom prst="rect">
            <a:avLst/>
          </a:prstGeom>
          <a:noFill/>
        </p:spPr>
        <p:txBody>
          <a:bodyPr wrap="none" rtlCol="0">
            <a:spAutoFit/>
          </a:bodyPr>
          <a:lstStyle/>
          <a:p>
            <a:pPr marL="342900" indent="-342900">
              <a:buFont typeface="Wingdings" pitchFamily="2" charset="2"/>
              <a:buChar char="v"/>
            </a:pPr>
            <a:r>
              <a:rPr kumimoji="1" lang="en-US" altLang="ko-KR" sz="2000" b="1" dirty="0">
                <a:solidFill>
                  <a:prstClr val="black"/>
                </a:solidFill>
                <a:latin typeface="GyeonggiTitleOTF Bold" panose="02020603020101020101" pitchFamily="18" charset="-127"/>
                <a:ea typeface="GyeonggiTitleOTF Bold" panose="02020603020101020101" pitchFamily="18" charset="-127"/>
              </a:rPr>
              <a:t>Document Loaders</a:t>
            </a:r>
            <a:endParaRPr kumimoji="1" lang="ko-KR" altLang="en-US" sz="2000" b="1" dirty="0">
              <a:solidFill>
                <a:prstClr val="black"/>
              </a:solidFill>
              <a:latin typeface="GyeonggiTitleOTF Bold" panose="02020603020101020101" pitchFamily="18" charset="-127"/>
              <a:ea typeface="GyeonggiTitleOTF Bold" panose="02020603020101020101" pitchFamily="18" charset="-127"/>
            </a:endParaRPr>
          </a:p>
        </p:txBody>
      </p:sp>
      <p:sp>
        <p:nvSpPr>
          <p:cNvPr id="12" name="TextBox 11">
            <a:extLst>
              <a:ext uri="{FF2B5EF4-FFF2-40B4-BE49-F238E27FC236}">
                <a16:creationId xmlns:a16="http://schemas.microsoft.com/office/drawing/2014/main" id="{257AE179-992F-2FBC-B47C-6689FFA55177}"/>
              </a:ext>
            </a:extLst>
          </p:cNvPr>
          <p:cNvSpPr txBox="1"/>
          <p:nvPr/>
        </p:nvSpPr>
        <p:spPr>
          <a:xfrm>
            <a:off x="1538796" y="2631990"/>
            <a:ext cx="7258718" cy="1754326"/>
          </a:xfrm>
          <a:prstGeom prst="rect">
            <a:avLst/>
          </a:prstGeom>
          <a:noFill/>
        </p:spPr>
        <p:txBody>
          <a:bodyPr wrap="none" rtlCol="0">
            <a:spAutoFit/>
          </a:bodyPr>
          <a:lstStyle/>
          <a:p>
            <a:pPr marL="285750" indent="-285750">
              <a:buFont typeface="Arial" panose="020B0604020202020204" pitchFamily="34" charset="0"/>
              <a:buChar char="•"/>
            </a:pPr>
            <a:r>
              <a:rPr kumimoji="1" lang="ko-KR" altLang="en-US" dirty="0">
                <a:solidFill>
                  <a:prstClr val="black"/>
                </a:solidFill>
                <a:latin typeface="GyeonggiTitleOTF Bold" panose="02020603020101020101" pitchFamily="18" charset="-127"/>
                <a:ea typeface="GyeonggiTitleOTF Bold" panose="02020603020101020101" pitchFamily="18" charset="-127"/>
              </a:rPr>
              <a:t>언어 모델 </a:t>
            </a:r>
            <a:r>
              <a:rPr kumimoji="1" lang="en-US" altLang="ko-KR" dirty="0">
                <a:solidFill>
                  <a:prstClr val="black"/>
                </a:solidFill>
                <a:latin typeface="GyeonggiTitleOTF Bold" panose="02020603020101020101" pitchFamily="18" charset="-127"/>
                <a:ea typeface="GyeonggiTitleOTF Bold" panose="02020603020101020101" pitchFamily="18" charset="-127"/>
              </a:rPr>
              <a:t>+</a:t>
            </a:r>
            <a:r>
              <a:rPr kumimoji="1" lang="ko-KR" altLang="en-US" dirty="0">
                <a:solidFill>
                  <a:prstClr val="black"/>
                </a:solidFill>
                <a:latin typeface="GyeonggiTitleOTF Bold" panose="02020603020101020101" pitchFamily="18" charset="-127"/>
                <a:ea typeface="GyeonggiTitleOTF Bold" panose="02020603020101020101" pitchFamily="18" charset="-127"/>
              </a:rPr>
              <a:t> 개인 텍스트 데이터를 통한 </a:t>
            </a:r>
            <a:r>
              <a:rPr kumimoji="1" lang="en-US" altLang="ko-KR" dirty="0">
                <a:solidFill>
                  <a:prstClr val="black"/>
                </a:solidFill>
                <a:latin typeface="GyeonggiTitleOTF Bold" panose="02020603020101020101" pitchFamily="18" charset="-127"/>
                <a:ea typeface="GyeonggiTitleOTF Bold" panose="02020603020101020101" pitchFamily="18" charset="-127"/>
              </a:rPr>
              <a:t>customize</a:t>
            </a:r>
          </a:p>
          <a:p>
            <a:pPr marL="285750" indent="-285750">
              <a:buFont typeface="Arial" panose="020B0604020202020204" pitchFamily="34" charset="0"/>
              <a:buChar char="•"/>
            </a:pPr>
            <a:r>
              <a:rPr kumimoji="1" lang="ko-KR" altLang="en-US" dirty="0">
                <a:solidFill>
                  <a:prstClr val="black"/>
                </a:solidFill>
                <a:latin typeface="GyeonggiTitleOTF Bold" panose="02020603020101020101" pitchFamily="18" charset="-127"/>
                <a:ea typeface="GyeonggiTitleOTF Bold" panose="02020603020101020101" pitchFamily="18" charset="-127"/>
              </a:rPr>
              <a:t>다양한 소스에서 문서 로드 </a:t>
            </a:r>
            <a:r>
              <a:rPr kumimoji="1" lang="en-US" altLang="ko-KR" dirty="0">
                <a:solidFill>
                  <a:prstClr val="black"/>
                </a:solidFill>
                <a:latin typeface="GyeonggiTitleOTF Bold" panose="02020603020101020101" pitchFamily="18" charset="-127"/>
                <a:ea typeface="GyeonggiTitleOTF Bold" panose="02020603020101020101" pitchFamily="18" charset="-127"/>
              </a:rPr>
              <a:t>(</a:t>
            </a:r>
            <a:r>
              <a:rPr kumimoji="1" lang="en-US" altLang="ko-KR" dirty="0" err="1">
                <a:solidFill>
                  <a:prstClr val="black"/>
                </a:solidFill>
                <a:latin typeface="GyeonggiTitleOTF Bold" panose="02020603020101020101" pitchFamily="18" charset="-127"/>
                <a:ea typeface="GyeonggiTitleOTF Bold" panose="02020603020101020101" pitchFamily="18" charset="-127"/>
              </a:rPr>
              <a:t>TextLoader</a:t>
            </a:r>
            <a:r>
              <a:rPr kumimoji="1" lang="en-US" altLang="ko-KR" dirty="0">
                <a:solidFill>
                  <a:prstClr val="black"/>
                </a:solidFill>
                <a:latin typeface="GyeonggiTitleOTF Bold" panose="02020603020101020101" pitchFamily="18" charset="-127"/>
                <a:ea typeface="GyeonggiTitleOTF Bold" panose="02020603020101020101" pitchFamily="18" charset="-127"/>
              </a:rPr>
              <a:t>, </a:t>
            </a:r>
            <a:r>
              <a:rPr kumimoji="1" lang="en-US" altLang="ko-KR" dirty="0" err="1">
                <a:solidFill>
                  <a:prstClr val="black"/>
                </a:solidFill>
                <a:latin typeface="GyeonggiTitleOTF Bold" panose="02020603020101020101" pitchFamily="18" charset="-127"/>
                <a:ea typeface="GyeonggiTitleOTF Bold" panose="02020603020101020101" pitchFamily="18" charset="-127"/>
              </a:rPr>
              <a:t>CSVLoader</a:t>
            </a:r>
            <a:r>
              <a:rPr kumimoji="1" lang="en-US" altLang="ko-KR" dirty="0">
                <a:solidFill>
                  <a:prstClr val="black"/>
                </a:solidFill>
                <a:latin typeface="GyeonggiTitleOTF Bold" panose="02020603020101020101" pitchFamily="18" charset="-127"/>
                <a:ea typeface="GyeonggiTitleOTF Bold" panose="02020603020101020101" pitchFamily="18" charset="-127"/>
              </a:rPr>
              <a:t>, </a:t>
            </a:r>
            <a:r>
              <a:rPr kumimoji="1" lang="en-US" altLang="ko-KR" dirty="0" err="1">
                <a:solidFill>
                  <a:prstClr val="black"/>
                </a:solidFill>
                <a:latin typeface="GyeonggiTitleOTF Bold" panose="02020603020101020101" pitchFamily="18" charset="-127"/>
                <a:ea typeface="GyeonggiTitleOTF Bold" panose="02020603020101020101" pitchFamily="18" charset="-127"/>
              </a:rPr>
              <a:t>JSONLoader</a:t>
            </a:r>
            <a:r>
              <a:rPr kumimoji="1" lang="en-US" altLang="ko-KR" dirty="0">
                <a:solidFill>
                  <a:prstClr val="black"/>
                </a:solidFill>
                <a:latin typeface="GyeonggiTitleOTF Bold" panose="02020603020101020101" pitchFamily="18" charset="-127"/>
                <a:ea typeface="GyeonggiTitleOTF Bold" panose="02020603020101020101" pitchFamily="18" charset="-127"/>
              </a:rPr>
              <a:t>,</a:t>
            </a:r>
          </a:p>
          <a:p>
            <a:pPr marL="285750" indent="-285750">
              <a:buFont typeface="Arial" panose="020B0604020202020204" pitchFamily="34" charset="0"/>
              <a:buChar char="•"/>
            </a:pPr>
            <a:r>
              <a:rPr kumimoji="1" lang="en-US" altLang="ko-KR" dirty="0" err="1">
                <a:solidFill>
                  <a:prstClr val="black"/>
                </a:solidFill>
                <a:latin typeface="GyeonggiTitleOTF Bold" panose="02020603020101020101" pitchFamily="18" charset="-127"/>
                <a:ea typeface="GyeonggiTitleOTF Bold" panose="02020603020101020101" pitchFamily="18" charset="-127"/>
              </a:rPr>
              <a:t>MongoDBLoader</a:t>
            </a:r>
            <a:r>
              <a:rPr kumimoji="1" lang="en-US" altLang="ko-KR" dirty="0">
                <a:solidFill>
                  <a:prstClr val="black"/>
                </a:solidFill>
                <a:latin typeface="GyeonggiTitleOTF Bold" panose="02020603020101020101" pitchFamily="18" charset="-127"/>
                <a:ea typeface="GyeonggiTitleOTF Bold" panose="02020603020101020101" pitchFamily="18" charset="-127"/>
              </a:rPr>
              <a:t>, </a:t>
            </a:r>
            <a:r>
              <a:rPr kumimoji="1" lang="en-US" altLang="ko-KR" dirty="0" err="1">
                <a:solidFill>
                  <a:prstClr val="black"/>
                </a:solidFill>
                <a:latin typeface="GyeonggiTitleOTF Bold" panose="02020603020101020101" pitchFamily="18" charset="-127"/>
                <a:ea typeface="GyeonggiTitleOTF Bold" panose="02020603020101020101" pitchFamily="18" charset="-127"/>
              </a:rPr>
              <a:t>SQLLoader</a:t>
            </a:r>
            <a:r>
              <a:rPr kumimoji="1" lang="en-US" altLang="ko-KR" dirty="0">
                <a:solidFill>
                  <a:prstClr val="black"/>
                </a:solidFill>
                <a:latin typeface="GyeonggiTitleOTF Bold" panose="02020603020101020101" pitchFamily="18" charset="-127"/>
                <a:ea typeface="GyeonggiTitleOTF Bold" panose="02020603020101020101" pitchFamily="18" charset="-127"/>
              </a:rPr>
              <a:t>)</a:t>
            </a:r>
          </a:p>
          <a:p>
            <a:pPr marL="285750" indent="-285750">
              <a:buFont typeface="Arial" panose="020B0604020202020204" pitchFamily="34" charset="0"/>
              <a:buChar char="•"/>
            </a:pPr>
            <a:r>
              <a:rPr kumimoji="1" lang="en-GB" altLang="ko-KR" dirty="0">
                <a:solidFill>
                  <a:prstClr val="black"/>
                </a:solidFill>
                <a:latin typeface="GyeonggiTitleOTF Bold" panose="02020603020101020101" pitchFamily="18" charset="-127"/>
                <a:ea typeface="GyeonggiTitleOTF Bold" panose="02020603020101020101" pitchFamily="18" charset="-127"/>
              </a:rPr>
              <a:t>Transform loaders, Public dataset or service loaders, </a:t>
            </a:r>
          </a:p>
          <a:p>
            <a:r>
              <a:rPr kumimoji="1" lang="en-GB" altLang="ko-KR" dirty="0">
                <a:solidFill>
                  <a:prstClr val="black"/>
                </a:solidFill>
                <a:latin typeface="GyeonggiTitleOTF Bold" panose="02020603020101020101" pitchFamily="18" charset="-127"/>
                <a:ea typeface="GyeonggiTitleOTF Bold" panose="02020603020101020101" pitchFamily="18" charset="-127"/>
              </a:rPr>
              <a:t>     Proprietary dataset or service loaders</a:t>
            </a:r>
            <a:endParaRPr lang="en-GB" altLang="ko-KR" b="0" i="0" dirty="0">
              <a:effectLst/>
              <a:latin typeface="-apple-system"/>
            </a:endParaRPr>
          </a:p>
          <a:p>
            <a:pPr marL="285750" indent="-285750">
              <a:buFont typeface="Arial" panose="020B0604020202020204" pitchFamily="34" charset="0"/>
              <a:buChar char="•"/>
            </a:pPr>
            <a:endParaRPr kumimoji="1" lang="en-US" altLang="ko-KR" dirty="0">
              <a:solidFill>
                <a:prstClr val="black"/>
              </a:solidFill>
              <a:latin typeface="GyeonggiTitleOTF Bold" panose="02020603020101020101" pitchFamily="18" charset="-127"/>
              <a:ea typeface="GyeonggiTitleOTF Bold" panose="02020603020101020101" pitchFamily="18" charset="-127"/>
            </a:endParaRPr>
          </a:p>
        </p:txBody>
      </p:sp>
      <p:pic>
        <p:nvPicPr>
          <p:cNvPr id="14" name="그림 13">
            <a:extLst>
              <a:ext uri="{FF2B5EF4-FFF2-40B4-BE49-F238E27FC236}">
                <a16:creationId xmlns:a16="http://schemas.microsoft.com/office/drawing/2014/main" id="{BD61C7E3-6B35-3D7E-0759-62322B34615D}"/>
              </a:ext>
            </a:extLst>
          </p:cNvPr>
          <p:cNvPicPr>
            <a:picLocks noChangeAspect="1"/>
          </p:cNvPicPr>
          <p:nvPr/>
        </p:nvPicPr>
        <p:blipFill>
          <a:blip r:embed="rId2"/>
          <a:stretch>
            <a:fillRect/>
          </a:stretch>
        </p:blipFill>
        <p:spPr>
          <a:xfrm>
            <a:off x="1538796" y="4386316"/>
            <a:ext cx="5829300" cy="596900"/>
          </a:xfrm>
          <a:prstGeom prst="rect">
            <a:avLst/>
          </a:prstGeom>
        </p:spPr>
      </p:pic>
    </p:spTree>
    <p:extLst>
      <p:ext uri="{BB962C8B-B14F-4D97-AF65-F5344CB8AC3E}">
        <p14:creationId xmlns:p14="http://schemas.microsoft.com/office/powerpoint/2010/main" val="2788637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606EEA-C856-E004-53EF-603A435F03A8}"/>
              </a:ext>
            </a:extLst>
          </p:cNvPr>
          <p:cNvSpPr txBox="1"/>
          <p:nvPr/>
        </p:nvSpPr>
        <p:spPr>
          <a:xfrm>
            <a:off x="3690989" y="457200"/>
            <a:ext cx="1762021" cy="584775"/>
          </a:xfrm>
          <a:prstGeom prst="rect">
            <a:avLst/>
          </a:prstGeom>
          <a:noFill/>
        </p:spPr>
        <p:txBody>
          <a:bodyPr wrap="none" rtlCol="0">
            <a:spAutoFit/>
          </a:bodyPr>
          <a:lstStyle/>
          <a:p>
            <a:r>
              <a:rPr kumimoji="1" lang="en-US" altLang="ko-KR" sz="3200" b="1" dirty="0">
                <a:solidFill>
                  <a:prstClr val="black"/>
                </a:solidFill>
                <a:latin typeface="GyeonggiTitleOTF Bold" panose="02020603020101020101" pitchFamily="18" charset="-127"/>
                <a:ea typeface="GyeonggiTitleOTF Bold" panose="02020603020101020101" pitchFamily="18" charset="-127"/>
              </a:rPr>
              <a:t>Indexes</a:t>
            </a:r>
            <a:endParaRPr kumimoji="1" lang="ko-KR" altLang="en-US" sz="3200" dirty="0"/>
          </a:p>
        </p:txBody>
      </p:sp>
      <p:sp>
        <p:nvSpPr>
          <p:cNvPr id="8" name="TextBox 7">
            <a:extLst>
              <a:ext uri="{FF2B5EF4-FFF2-40B4-BE49-F238E27FC236}">
                <a16:creationId xmlns:a16="http://schemas.microsoft.com/office/drawing/2014/main" id="{24EC69E2-4AE6-F81A-11C3-6A21F293D46C}"/>
              </a:ext>
            </a:extLst>
          </p:cNvPr>
          <p:cNvSpPr txBox="1"/>
          <p:nvPr/>
        </p:nvSpPr>
        <p:spPr>
          <a:xfrm>
            <a:off x="1043805" y="1955512"/>
            <a:ext cx="4849404" cy="646331"/>
          </a:xfrm>
          <a:prstGeom prst="rect">
            <a:avLst/>
          </a:prstGeom>
          <a:noFill/>
        </p:spPr>
        <p:txBody>
          <a:bodyPr wrap="none" rtlCol="0">
            <a:spAutoFit/>
          </a:bodyPr>
          <a:lstStyle/>
          <a:p>
            <a:pPr marL="285750" indent="-285750">
              <a:buFont typeface="Wingdings" pitchFamily="2" charset="2"/>
              <a:buChar char="v"/>
            </a:pPr>
            <a:r>
              <a:rPr kumimoji="1" lang="en-US" altLang="ko-KR" b="1" dirty="0">
                <a:solidFill>
                  <a:prstClr val="black"/>
                </a:solidFill>
                <a:latin typeface="GyeonggiTitleOTF Bold" panose="02020603020101020101" pitchFamily="18" charset="-127"/>
                <a:ea typeface="GyeonggiTitleOTF Bold" panose="02020603020101020101" pitchFamily="18" charset="-127"/>
              </a:rPr>
              <a:t>Text Splitters</a:t>
            </a:r>
            <a:r>
              <a:rPr kumimoji="1" lang="en-GB" altLang="ko-KR" b="1" dirty="0">
                <a:solidFill>
                  <a:prstClr val="black"/>
                </a:solidFill>
                <a:latin typeface="GyeonggiTitleOTF Bold" panose="02020603020101020101" pitchFamily="18" charset="-127"/>
                <a:ea typeface="GyeonggiTitleOTF Bold" panose="02020603020101020101" pitchFamily="18" charset="-127"/>
              </a:rPr>
              <a:t> (‘semantically related’)</a:t>
            </a:r>
          </a:p>
          <a:p>
            <a:pPr marL="285750" indent="-285750">
              <a:buFont typeface="Wingdings" pitchFamily="2" charset="2"/>
              <a:buChar char="v"/>
            </a:pPr>
            <a:endParaRPr kumimoji="1" lang="ko-KR" altLang="en-US" b="1" dirty="0">
              <a:solidFill>
                <a:prstClr val="black"/>
              </a:solidFill>
              <a:latin typeface="GyeonggiTitleOTF Bold" panose="02020603020101020101" pitchFamily="18" charset="-127"/>
              <a:ea typeface="GyeonggiTitleOTF Bold" panose="02020603020101020101" pitchFamily="18" charset="-127"/>
            </a:endParaRPr>
          </a:p>
        </p:txBody>
      </p:sp>
      <p:sp>
        <p:nvSpPr>
          <p:cNvPr id="6" name="TextBox 5">
            <a:extLst>
              <a:ext uri="{FF2B5EF4-FFF2-40B4-BE49-F238E27FC236}">
                <a16:creationId xmlns:a16="http://schemas.microsoft.com/office/drawing/2014/main" id="{A39A4627-DCEF-3E69-7223-403F24061539}"/>
              </a:ext>
            </a:extLst>
          </p:cNvPr>
          <p:cNvSpPr txBox="1"/>
          <p:nvPr/>
        </p:nvSpPr>
        <p:spPr>
          <a:xfrm>
            <a:off x="1538796" y="2631990"/>
            <a:ext cx="7337265" cy="1477328"/>
          </a:xfrm>
          <a:prstGeom prst="rect">
            <a:avLst/>
          </a:prstGeom>
          <a:noFill/>
        </p:spPr>
        <p:txBody>
          <a:bodyPr wrap="none" rtlCol="0">
            <a:spAutoFit/>
          </a:bodyPr>
          <a:lstStyle/>
          <a:p>
            <a:pPr marL="285750" indent="-285750">
              <a:buFont typeface="Arial" panose="020B0604020202020204" pitchFamily="34" charset="0"/>
              <a:buChar char="•"/>
            </a:pPr>
            <a:r>
              <a:rPr kumimoji="1" lang="ko-KR" altLang="en-US" b="1" dirty="0">
                <a:solidFill>
                  <a:prstClr val="black"/>
                </a:solidFill>
                <a:latin typeface="GyeonggiTitleOTF Bold" panose="02020603020101020101" pitchFamily="18" charset="-127"/>
                <a:ea typeface="GyeonggiTitleOTF Bold" panose="02020603020101020101" pitchFamily="18" charset="-127"/>
              </a:rPr>
              <a:t>의미 있는 텍스트 단위로 텍스트 분할 </a:t>
            </a:r>
            <a:r>
              <a:rPr kumimoji="1" lang="en-US" altLang="ko-KR" b="1" dirty="0">
                <a:solidFill>
                  <a:prstClr val="black"/>
                </a:solidFill>
                <a:latin typeface="GyeonggiTitleOTF Bold" panose="02020603020101020101" pitchFamily="18" charset="-127"/>
                <a:ea typeface="GyeonggiTitleOTF Bold" panose="02020603020101020101" pitchFamily="18" charset="-127"/>
              </a:rPr>
              <a:t>(</a:t>
            </a:r>
            <a:r>
              <a:rPr kumimoji="1" lang="ko-KR" altLang="en-US" b="1" dirty="0">
                <a:solidFill>
                  <a:prstClr val="black"/>
                </a:solidFill>
                <a:latin typeface="GyeonggiTitleOTF Bold" panose="02020603020101020101" pitchFamily="18" charset="-127"/>
                <a:ea typeface="GyeonggiTitleOTF Bold" panose="02020603020101020101" pitchFamily="18" charset="-127"/>
              </a:rPr>
              <a:t>특히</a:t>
            </a:r>
            <a:r>
              <a:rPr kumimoji="1" lang="en-US" altLang="ko-KR" b="1" dirty="0">
                <a:solidFill>
                  <a:prstClr val="black"/>
                </a:solidFill>
                <a:latin typeface="GyeonggiTitleOTF Bold" panose="02020603020101020101" pitchFamily="18" charset="-127"/>
                <a:ea typeface="GyeonggiTitleOTF Bold" panose="02020603020101020101" pitchFamily="18" charset="-127"/>
              </a:rPr>
              <a:t>,</a:t>
            </a:r>
            <a:r>
              <a:rPr kumimoji="1" lang="ko-KR" altLang="en-US" b="1" dirty="0">
                <a:solidFill>
                  <a:prstClr val="black"/>
                </a:solidFill>
                <a:latin typeface="GyeonggiTitleOTF Bold" panose="02020603020101020101" pitchFamily="18" charset="-127"/>
                <a:ea typeface="GyeonggiTitleOTF Bold" panose="02020603020101020101" pitchFamily="18" charset="-127"/>
              </a:rPr>
              <a:t> 문단 넘어갈 때</a:t>
            </a:r>
            <a:r>
              <a:rPr kumimoji="1" lang="en-US" altLang="ko-KR" b="1" dirty="0">
                <a:solidFill>
                  <a:prstClr val="black"/>
                </a:solidFill>
                <a:latin typeface="GyeonggiTitleOTF Bold" panose="02020603020101020101" pitchFamily="18" charset="-127"/>
                <a:ea typeface="GyeonggiTitleOTF Bold" panose="02020603020101020101" pitchFamily="18" charset="-127"/>
              </a:rPr>
              <a:t>,</a:t>
            </a:r>
            <a:r>
              <a:rPr kumimoji="1" lang="ko-KR" altLang="en-US" b="1" dirty="0">
                <a:solidFill>
                  <a:prstClr val="black"/>
                </a:solidFill>
                <a:latin typeface="GyeonggiTitleOTF Bold" panose="02020603020101020101" pitchFamily="18" charset="-127"/>
                <a:ea typeface="GyeonggiTitleOTF Bold" panose="02020603020101020101" pitchFamily="18" charset="-127"/>
              </a:rPr>
              <a:t> 페이지 바뀔 때</a:t>
            </a:r>
            <a:r>
              <a:rPr kumimoji="1" lang="en-US" altLang="ko-KR" b="1" dirty="0">
                <a:solidFill>
                  <a:prstClr val="black"/>
                </a:solidFill>
                <a:latin typeface="GyeonggiTitleOTF Bold" panose="02020603020101020101" pitchFamily="18" charset="-127"/>
                <a:ea typeface="GyeonggiTitleOTF Bold" panose="02020603020101020101" pitchFamily="18" charset="-127"/>
              </a:rPr>
              <a:t>)</a:t>
            </a:r>
            <a:endParaRPr kumimoji="1" lang="en-GB" altLang="ko-KR" b="1" dirty="0">
              <a:solidFill>
                <a:prstClr val="black"/>
              </a:solidFill>
              <a:latin typeface="GyeonggiTitleOTF Bold" panose="02020603020101020101" pitchFamily="18" charset="-127"/>
              <a:ea typeface="GyeonggiTitleOTF Bold" panose="02020603020101020101" pitchFamily="18" charset="-127"/>
            </a:endParaRPr>
          </a:p>
          <a:p>
            <a:pPr marL="285750" indent="-285750">
              <a:buFont typeface="Arial" panose="020B0604020202020204" pitchFamily="34" charset="0"/>
              <a:buChar char="•"/>
            </a:pPr>
            <a:r>
              <a:rPr kumimoji="1" lang="en-GB" altLang="ko-KR" b="1" dirty="0">
                <a:solidFill>
                  <a:prstClr val="black"/>
                </a:solidFill>
                <a:highlight>
                  <a:srgbClr val="FFFF00"/>
                </a:highlight>
                <a:latin typeface="GyeonggiTitleOTF Bold" panose="02020603020101020101" pitchFamily="18" charset="-127"/>
                <a:ea typeface="GyeonggiTitleOTF Bold" panose="02020603020101020101" pitchFamily="18" charset="-127"/>
              </a:rPr>
              <a:t>text into chunks</a:t>
            </a:r>
          </a:p>
          <a:p>
            <a:pPr marL="285750" indent="-285750">
              <a:buFont typeface="Arial" panose="020B0604020202020204" pitchFamily="34" charset="0"/>
              <a:buChar char="•"/>
            </a:pPr>
            <a:r>
              <a:rPr kumimoji="1" lang="en-US" altLang="ko-KR" dirty="0">
                <a:solidFill>
                  <a:prstClr val="black"/>
                </a:solidFill>
                <a:latin typeface="GyeonggiTitleOTF Bold" panose="02020603020101020101" pitchFamily="18" charset="-127"/>
                <a:ea typeface="GyeonggiTitleOTF Bold" panose="02020603020101020101" pitchFamily="18" charset="-127"/>
              </a:rPr>
              <a:t>Can customize</a:t>
            </a:r>
          </a:p>
          <a:p>
            <a:r>
              <a:rPr kumimoji="1" lang="en-US" altLang="ko-KR" dirty="0">
                <a:solidFill>
                  <a:prstClr val="black"/>
                </a:solidFill>
                <a:latin typeface="GyeonggiTitleOTF Bold" panose="02020603020101020101" pitchFamily="18" charset="-127"/>
                <a:ea typeface="GyeonggiTitleOTF Bold" panose="02020603020101020101" pitchFamily="18" charset="-127"/>
              </a:rPr>
              <a:t>	1. How the text is split</a:t>
            </a:r>
          </a:p>
          <a:p>
            <a:r>
              <a:rPr kumimoji="1" lang="en-US" altLang="ko-KR" dirty="0">
                <a:solidFill>
                  <a:prstClr val="black"/>
                </a:solidFill>
                <a:latin typeface="GyeonggiTitleOTF Bold" panose="02020603020101020101" pitchFamily="18" charset="-127"/>
                <a:ea typeface="GyeonggiTitleOTF Bold" panose="02020603020101020101" pitchFamily="18" charset="-127"/>
              </a:rPr>
              <a:t>	2. How the chunk size is measured</a:t>
            </a:r>
          </a:p>
        </p:txBody>
      </p:sp>
      <p:pic>
        <p:nvPicPr>
          <p:cNvPr id="7" name="그림 6">
            <a:extLst>
              <a:ext uri="{FF2B5EF4-FFF2-40B4-BE49-F238E27FC236}">
                <a16:creationId xmlns:a16="http://schemas.microsoft.com/office/drawing/2014/main" id="{DA0B5755-EC26-A436-7022-E6F4CEF15DBE}"/>
              </a:ext>
            </a:extLst>
          </p:cNvPr>
          <p:cNvPicPr>
            <a:picLocks noChangeAspect="1"/>
          </p:cNvPicPr>
          <p:nvPr/>
        </p:nvPicPr>
        <p:blipFill>
          <a:blip r:embed="rId3"/>
          <a:stretch>
            <a:fillRect/>
          </a:stretch>
        </p:blipFill>
        <p:spPr>
          <a:xfrm>
            <a:off x="1538796" y="4256158"/>
            <a:ext cx="6919403" cy="841399"/>
          </a:xfrm>
          <a:prstGeom prst="rect">
            <a:avLst/>
          </a:prstGeom>
        </p:spPr>
      </p:pic>
    </p:spTree>
    <p:extLst>
      <p:ext uri="{BB962C8B-B14F-4D97-AF65-F5344CB8AC3E}">
        <p14:creationId xmlns:p14="http://schemas.microsoft.com/office/powerpoint/2010/main" val="3220194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606EEA-C856-E004-53EF-603A435F03A8}"/>
              </a:ext>
            </a:extLst>
          </p:cNvPr>
          <p:cNvSpPr txBox="1"/>
          <p:nvPr/>
        </p:nvSpPr>
        <p:spPr>
          <a:xfrm>
            <a:off x="3690989" y="457200"/>
            <a:ext cx="1762021" cy="584775"/>
          </a:xfrm>
          <a:prstGeom prst="rect">
            <a:avLst/>
          </a:prstGeom>
          <a:noFill/>
        </p:spPr>
        <p:txBody>
          <a:bodyPr wrap="none" rtlCol="0">
            <a:spAutoFit/>
          </a:bodyPr>
          <a:lstStyle/>
          <a:p>
            <a:r>
              <a:rPr kumimoji="1" lang="en-US" altLang="ko-KR" sz="3200" b="1" dirty="0">
                <a:solidFill>
                  <a:prstClr val="black"/>
                </a:solidFill>
                <a:latin typeface="GyeonggiTitleOTF Bold" panose="02020603020101020101" pitchFamily="18" charset="-127"/>
                <a:ea typeface="GyeonggiTitleOTF Bold" panose="02020603020101020101" pitchFamily="18" charset="-127"/>
              </a:rPr>
              <a:t>Indexes</a:t>
            </a:r>
            <a:endParaRPr kumimoji="1" lang="ko-KR" altLang="en-US" sz="3200" dirty="0"/>
          </a:p>
        </p:txBody>
      </p:sp>
      <p:sp>
        <p:nvSpPr>
          <p:cNvPr id="5" name="TextBox 4">
            <a:extLst>
              <a:ext uri="{FF2B5EF4-FFF2-40B4-BE49-F238E27FC236}">
                <a16:creationId xmlns:a16="http://schemas.microsoft.com/office/drawing/2014/main" id="{70D3EF62-E4A3-EBB3-046D-DCC146F0ABBD}"/>
              </a:ext>
            </a:extLst>
          </p:cNvPr>
          <p:cNvSpPr txBox="1"/>
          <p:nvPr/>
        </p:nvSpPr>
        <p:spPr>
          <a:xfrm>
            <a:off x="1043805" y="1955512"/>
            <a:ext cx="2012089" cy="369332"/>
          </a:xfrm>
          <a:prstGeom prst="rect">
            <a:avLst/>
          </a:prstGeom>
          <a:noFill/>
        </p:spPr>
        <p:txBody>
          <a:bodyPr wrap="none" rtlCol="0">
            <a:spAutoFit/>
          </a:bodyPr>
          <a:lstStyle/>
          <a:p>
            <a:pPr marL="285750" indent="-285750">
              <a:buFont typeface="Wingdings" pitchFamily="2" charset="2"/>
              <a:buChar char="v"/>
            </a:pPr>
            <a:r>
              <a:rPr kumimoji="1" lang="en-US" altLang="ko-KR" b="1" dirty="0">
                <a:solidFill>
                  <a:prstClr val="black"/>
                </a:solidFill>
                <a:latin typeface="GyeonggiTitleOTF Bold" panose="02020603020101020101" pitchFamily="18" charset="-127"/>
                <a:ea typeface="GyeonggiTitleOTF Bold" panose="02020603020101020101" pitchFamily="18" charset="-127"/>
              </a:rPr>
              <a:t>Vector</a:t>
            </a:r>
            <a:r>
              <a:rPr kumimoji="1" lang="ko-KR" altLang="en-US" b="1" dirty="0">
                <a:solidFill>
                  <a:prstClr val="black"/>
                </a:solidFill>
                <a:latin typeface="GyeonggiTitleOTF Bold" panose="02020603020101020101" pitchFamily="18" charset="-127"/>
                <a:ea typeface="GyeonggiTitleOTF Bold" panose="02020603020101020101" pitchFamily="18" charset="-127"/>
              </a:rPr>
              <a:t> </a:t>
            </a:r>
            <a:r>
              <a:rPr kumimoji="1" lang="en-US" altLang="ko-KR" b="1" dirty="0">
                <a:solidFill>
                  <a:prstClr val="black"/>
                </a:solidFill>
                <a:latin typeface="GyeonggiTitleOTF Bold" panose="02020603020101020101" pitchFamily="18" charset="-127"/>
                <a:ea typeface="GyeonggiTitleOTF Bold" panose="02020603020101020101" pitchFamily="18" charset="-127"/>
              </a:rPr>
              <a:t>stores</a:t>
            </a:r>
            <a:endParaRPr kumimoji="1" lang="ko-KR" altLang="en-US" b="1" dirty="0">
              <a:solidFill>
                <a:prstClr val="black"/>
              </a:solidFill>
              <a:latin typeface="GyeonggiTitleOTF Bold" panose="02020603020101020101" pitchFamily="18" charset="-127"/>
              <a:ea typeface="GyeonggiTitleOTF Bold" panose="02020603020101020101" pitchFamily="18" charset="-127"/>
            </a:endParaRPr>
          </a:p>
        </p:txBody>
      </p:sp>
      <p:pic>
        <p:nvPicPr>
          <p:cNvPr id="6" name="그림 5">
            <a:extLst>
              <a:ext uri="{FF2B5EF4-FFF2-40B4-BE49-F238E27FC236}">
                <a16:creationId xmlns:a16="http://schemas.microsoft.com/office/drawing/2014/main" id="{B394C378-A534-D979-C5E2-1BC7774DA46D}"/>
              </a:ext>
            </a:extLst>
          </p:cNvPr>
          <p:cNvPicPr>
            <a:picLocks noChangeAspect="1"/>
          </p:cNvPicPr>
          <p:nvPr/>
        </p:nvPicPr>
        <p:blipFill>
          <a:blip r:embed="rId2"/>
          <a:stretch>
            <a:fillRect/>
          </a:stretch>
        </p:blipFill>
        <p:spPr>
          <a:xfrm>
            <a:off x="2338159" y="4165966"/>
            <a:ext cx="5989411" cy="928775"/>
          </a:xfrm>
          <a:prstGeom prst="rect">
            <a:avLst/>
          </a:prstGeom>
        </p:spPr>
      </p:pic>
      <p:sp>
        <p:nvSpPr>
          <p:cNvPr id="7" name="TextBox 6">
            <a:extLst>
              <a:ext uri="{FF2B5EF4-FFF2-40B4-BE49-F238E27FC236}">
                <a16:creationId xmlns:a16="http://schemas.microsoft.com/office/drawing/2014/main" id="{7542D955-64B8-6157-8DD8-2ED287D8F425}"/>
              </a:ext>
            </a:extLst>
          </p:cNvPr>
          <p:cNvSpPr txBox="1"/>
          <p:nvPr/>
        </p:nvSpPr>
        <p:spPr>
          <a:xfrm>
            <a:off x="1538796" y="2631990"/>
            <a:ext cx="7555273" cy="923330"/>
          </a:xfrm>
          <a:prstGeom prst="rect">
            <a:avLst/>
          </a:prstGeom>
          <a:noFill/>
        </p:spPr>
        <p:txBody>
          <a:bodyPr wrap="none" rtlCol="0">
            <a:spAutoFit/>
          </a:bodyPr>
          <a:lstStyle/>
          <a:p>
            <a:pPr marL="285750" indent="-285750">
              <a:buFont typeface="Arial" panose="020B0604020202020204" pitchFamily="34" charset="0"/>
              <a:buChar char="•"/>
            </a:pPr>
            <a:r>
              <a:rPr kumimoji="1" lang="ko-KR" altLang="en-US" dirty="0" err="1">
                <a:solidFill>
                  <a:prstClr val="black"/>
                </a:solidFill>
                <a:latin typeface="GyeonggiTitleOTF Bold" panose="02020603020101020101" pitchFamily="18" charset="-127"/>
                <a:ea typeface="GyeonggiTitleOTF Bold" panose="02020603020101020101" pitchFamily="18" charset="-127"/>
              </a:rPr>
              <a:t>임베딩을</a:t>
            </a:r>
            <a:r>
              <a:rPr kumimoji="1" lang="ko-KR" altLang="en-US" dirty="0">
                <a:solidFill>
                  <a:prstClr val="black"/>
                </a:solidFill>
                <a:latin typeface="GyeonggiTitleOTF Bold" panose="02020603020101020101" pitchFamily="18" charset="-127"/>
                <a:ea typeface="GyeonggiTitleOTF Bold" panose="02020603020101020101" pitchFamily="18" charset="-127"/>
              </a:rPr>
              <a:t> 통해 벡터 생성 및 저장</a:t>
            </a:r>
            <a:r>
              <a:rPr kumimoji="1" lang="en-US" altLang="ko-KR" dirty="0">
                <a:solidFill>
                  <a:prstClr val="black"/>
                </a:solidFill>
                <a:latin typeface="GyeonggiTitleOTF Bold" panose="02020603020101020101" pitchFamily="18" charset="-127"/>
                <a:ea typeface="GyeonggiTitleOTF Bold" panose="02020603020101020101" pitchFamily="18" charset="-127"/>
              </a:rPr>
              <a:t>/</a:t>
            </a:r>
            <a:r>
              <a:rPr kumimoji="1" lang="ko-KR" altLang="en-US" dirty="0">
                <a:solidFill>
                  <a:prstClr val="black"/>
                </a:solidFill>
                <a:latin typeface="GyeonggiTitleOTF Bold" panose="02020603020101020101" pitchFamily="18" charset="-127"/>
                <a:ea typeface="GyeonggiTitleOTF Bold" panose="02020603020101020101" pitchFamily="18" charset="-127"/>
              </a:rPr>
              <a:t>관리</a:t>
            </a:r>
            <a:r>
              <a:rPr kumimoji="1" lang="en-US" altLang="ko-KR" dirty="0">
                <a:solidFill>
                  <a:prstClr val="black"/>
                </a:solidFill>
                <a:latin typeface="GyeonggiTitleOTF Bold" panose="02020603020101020101" pitchFamily="18" charset="-127"/>
                <a:ea typeface="GyeonggiTitleOTF Bold" panose="02020603020101020101" pitchFamily="18" charset="-127"/>
              </a:rPr>
              <a:t>/</a:t>
            </a:r>
            <a:r>
              <a:rPr kumimoji="1" lang="ko-KR" altLang="en-US" dirty="0">
                <a:solidFill>
                  <a:prstClr val="black"/>
                </a:solidFill>
                <a:latin typeface="GyeonggiTitleOTF Bold" panose="02020603020101020101" pitchFamily="18" charset="-127"/>
                <a:ea typeface="GyeonggiTitleOTF Bold" panose="02020603020101020101" pitchFamily="18" charset="-127"/>
              </a:rPr>
              <a:t>검색할 수 있는 기능을 제공하는 저장소</a:t>
            </a:r>
            <a:endParaRPr kumimoji="1" lang="en-US" altLang="ko-KR" dirty="0">
              <a:solidFill>
                <a:prstClr val="black"/>
              </a:solidFill>
              <a:latin typeface="GyeonggiTitleOTF Bold" panose="02020603020101020101" pitchFamily="18" charset="-127"/>
              <a:ea typeface="GyeonggiTitleOTF Bold" panose="02020603020101020101" pitchFamily="18" charset="-127"/>
            </a:endParaRPr>
          </a:p>
          <a:p>
            <a:pPr marL="285750" indent="-285750">
              <a:buFont typeface="Arial" panose="020B0604020202020204" pitchFamily="34" charset="0"/>
              <a:buChar char="•"/>
            </a:pPr>
            <a:r>
              <a:rPr kumimoji="1" lang="en-US" altLang="ko-KR" dirty="0">
                <a:solidFill>
                  <a:prstClr val="black"/>
                </a:solidFill>
                <a:latin typeface="GyeonggiTitleOTF Bold" panose="02020603020101020101" pitchFamily="18" charset="-127"/>
                <a:ea typeface="GyeonggiTitleOTF Bold" panose="02020603020101020101" pitchFamily="18" charset="-127"/>
              </a:rPr>
              <a:t>Ex.) FAISS, Chroma, etc.</a:t>
            </a:r>
          </a:p>
          <a:p>
            <a:pPr marL="285750" indent="-285750">
              <a:buFont typeface="Arial" panose="020B0604020202020204" pitchFamily="34" charset="0"/>
              <a:buChar char="•"/>
            </a:pPr>
            <a:r>
              <a:rPr kumimoji="1" lang="ko-KR" altLang="en-US" dirty="0">
                <a:solidFill>
                  <a:prstClr val="black"/>
                </a:solidFill>
                <a:latin typeface="GyeonggiTitleOTF Bold" panose="02020603020101020101" pitchFamily="18" charset="-127"/>
                <a:ea typeface="GyeonggiTitleOTF Bold" panose="02020603020101020101" pitchFamily="18" charset="-127"/>
              </a:rPr>
              <a:t>유사도 기반의 검색 가능</a:t>
            </a:r>
            <a:endParaRPr kumimoji="1" lang="en-US" altLang="ko-KR" dirty="0">
              <a:solidFill>
                <a:prstClr val="black"/>
              </a:solidFill>
              <a:latin typeface="GyeonggiTitleOTF Bold" panose="02020603020101020101" pitchFamily="18" charset="-127"/>
              <a:ea typeface="GyeonggiTitleOTF Bold" panose="02020603020101020101" pitchFamily="18" charset="-127"/>
            </a:endParaRPr>
          </a:p>
        </p:txBody>
      </p:sp>
      <p:sp>
        <p:nvSpPr>
          <p:cNvPr id="10" name="TextBox 9">
            <a:extLst>
              <a:ext uri="{FF2B5EF4-FFF2-40B4-BE49-F238E27FC236}">
                <a16:creationId xmlns:a16="http://schemas.microsoft.com/office/drawing/2014/main" id="{35A25F8F-662D-FAEF-AA4A-A51482050C1D}"/>
              </a:ext>
            </a:extLst>
          </p:cNvPr>
          <p:cNvSpPr txBox="1"/>
          <p:nvPr/>
        </p:nvSpPr>
        <p:spPr>
          <a:xfrm>
            <a:off x="2273578" y="3701807"/>
            <a:ext cx="2696572" cy="369332"/>
          </a:xfrm>
          <a:prstGeom prst="rect">
            <a:avLst/>
          </a:prstGeom>
          <a:noFill/>
        </p:spPr>
        <p:txBody>
          <a:bodyPr wrap="none" rtlCol="0">
            <a:spAutoFit/>
          </a:bodyPr>
          <a:lstStyle/>
          <a:p>
            <a:r>
              <a:rPr kumimoji="1" lang="en-US" altLang="ko-KR" dirty="0">
                <a:solidFill>
                  <a:prstClr val="black"/>
                </a:solidFill>
                <a:latin typeface="GyeonggiTitleOTF Bold" panose="02020603020101020101" pitchFamily="18" charset="-127"/>
                <a:ea typeface="GyeonggiTitleOTF Bold" panose="02020603020101020101" pitchFamily="18" charset="-127"/>
              </a:rPr>
              <a:t>Creating</a:t>
            </a:r>
            <a:r>
              <a:rPr kumimoji="1" lang="ko-KR" altLang="en-US" dirty="0">
                <a:solidFill>
                  <a:prstClr val="black"/>
                </a:solidFill>
                <a:latin typeface="GyeonggiTitleOTF Bold" panose="02020603020101020101" pitchFamily="18" charset="-127"/>
                <a:ea typeface="GyeonggiTitleOTF Bold" panose="02020603020101020101" pitchFamily="18" charset="-127"/>
              </a:rPr>
              <a:t> </a:t>
            </a:r>
            <a:r>
              <a:rPr kumimoji="1" lang="en-US" altLang="ko-KR" dirty="0" err="1">
                <a:solidFill>
                  <a:prstClr val="black"/>
                </a:solidFill>
                <a:latin typeface="GyeonggiTitleOTF Bold" panose="02020603020101020101" pitchFamily="18" charset="-127"/>
                <a:ea typeface="GyeonggiTitleOTF Bold" panose="02020603020101020101" pitchFamily="18" charset="-127"/>
              </a:rPr>
              <a:t>vectorstores</a:t>
            </a:r>
            <a:endParaRPr kumimoji="1" lang="ko-KR" altLang="en-US" dirty="0">
              <a:solidFill>
                <a:prstClr val="black"/>
              </a:solidFill>
              <a:latin typeface="GyeonggiTitleOTF Bold" panose="02020603020101020101" pitchFamily="18" charset="-127"/>
              <a:ea typeface="GyeonggiTitleOTF Bold" panose="02020603020101020101" pitchFamily="18" charset="-127"/>
            </a:endParaRPr>
          </a:p>
        </p:txBody>
      </p:sp>
    </p:spTree>
    <p:extLst>
      <p:ext uri="{BB962C8B-B14F-4D97-AF65-F5344CB8AC3E}">
        <p14:creationId xmlns:p14="http://schemas.microsoft.com/office/powerpoint/2010/main" val="2939803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606EEA-C856-E004-53EF-603A435F03A8}"/>
              </a:ext>
            </a:extLst>
          </p:cNvPr>
          <p:cNvSpPr txBox="1"/>
          <p:nvPr/>
        </p:nvSpPr>
        <p:spPr>
          <a:xfrm>
            <a:off x="3690989" y="457200"/>
            <a:ext cx="1762021" cy="584775"/>
          </a:xfrm>
          <a:prstGeom prst="rect">
            <a:avLst/>
          </a:prstGeom>
          <a:noFill/>
        </p:spPr>
        <p:txBody>
          <a:bodyPr wrap="none" rtlCol="0">
            <a:spAutoFit/>
          </a:bodyPr>
          <a:lstStyle/>
          <a:p>
            <a:r>
              <a:rPr kumimoji="1" lang="en-US" altLang="ko-KR" sz="3200" b="1" dirty="0">
                <a:solidFill>
                  <a:prstClr val="black"/>
                </a:solidFill>
                <a:latin typeface="GyeonggiTitleOTF Bold" panose="02020603020101020101" pitchFamily="18" charset="-127"/>
                <a:ea typeface="GyeonggiTitleOTF Bold" panose="02020603020101020101" pitchFamily="18" charset="-127"/>
              </a:rPr>
              <a:t>Indexes</a:t>
            </a:r>
            <a:endParaRPr kumimoji="1" lang="ko-KR" altLang="en-US" sz="3200" dirty="0"/>
          </a:p>
        </p:txBody>
      </p:sp>
      <p:sp>
        <p:nvSpPr>
          <p:cNvPr id="8" name="TextBox 7">
            <a:extLst>
              <a:ext uri="{FF2B5EF4-FFF2-40B4-BE49-F238E27FC236}">
                <a16:creationId xmlns:a16="http://schemas.microsoft.com/office/drawing/2014/main" id="{24EC69E2-4AE6-F81A-11C3-6A21F293D46C}"/>
              </a:ext>
            </a:extLst>
          </p:cNvPr>
          <p:cNvSpPr txBox="1"/>
          <p:nvPr/>
        </p:nvSpPr>
        <p:spPr>
          <a:xfrm>
            <a:off x="1043805" y="1955512"/>
            <a:ext cx="1667444" cy="369332"/>
          </a:xfrm>
          <a:prstGeom prst="rect">
            <a:avLst/>
          </a:prstGeom>
          <a:noFill/>
        </p:spPr>
        <p:txBody>
          <a:bodyPr wrap="none" rtlCol="0">
            <a:spAutoFit/>
          </a:bodyPr>
          <a:lstStyle/>
          <a:p>
            <a:pPr marL="285750" indent="-285750">
              <a:buFont typeface="Wingdings" pitchFamily="2" charset="2"/>
              <a:buChar char="v"/>
            </a:pPr>
            <a:r>
              <a:rPr kumimoji="1" lang="en-US" altLang="ko-KR" b="1" dirty="0">
                <a:solidFill>
                  <a:prstClr val="black"/>
                </a:solidFill>
                <a:latin typeface="GyeonggiTitleOTF Bold" panose="02020603020101020101" pitchFamily="18" charset="-127"/>
                <a:ea typeface="GyeonggiTitleOTF Bold" panose="02020603020101020101" pitchFamily="18" charset="-127"/>
              </a:rPr>
              <a:t>Retrievers</a:t>
            </a:r>
            <a:endParaRPr kumimoji="1" lang="ko-KR" altLang="en-US" b="1" dirty="0">
              <a:solidFill>
                <a:prstClr val="black"/>
              </a:solidFill>
              <a:latin typeface="GyeonggiTitleOTF Bold" panose="02020603020101020101" pitchFamily="18" charset="-127"/>
              <a:ea typeface="GyeonggiTitleOTF Bold" panose="02020603020101020101" pitchFamily="18" charset="-127"/>
            </a:endParaRPr>
          </a:p>
        </p:txBody>
      </p:sp>
      <p:sp>
        <p:nvSpPr>
          <p:cNvPr id="5" name="TextBox 4">
            <a:extLst>
              <a:ext uri="{FF2B5EF4-FFF2-40B4-BE49-F238E27FC236}">
                <a16:creationId xmlns:a16="http://schemas.microsoft.com/office/drawing/2014/main" id="{473FE9D2-5726-17A7-668E-CE914F9C3445}"/>
              </a:ext>
            </a:extLst>
          </p:cNvPr>
          <p:cNvSpPr txBox="1"/>
          <p:nvPr/>
        </p:nvSpPr>
        <p:spPr>
          <a:xfrm>
            <a:off x="1605482" y="2464715"/>
            <a:ext cx="5933034" cy="1200329"/>
          </a:xfrm>
          <a:prstGeom prst="rect">
            <a:avLst/>
          </a:prstGeom>
          <a:noFill/>
        </p:spPr>
        <p:txBody>
          <a:bodyPr wrap="none" rtlCol="0">
            <a:spAutoFit/>
          </a:bodyPr>
          <a:lstStyle/>
          <a:p>
            <a:pPr marL="285750" indent="-285750">
              <a:buFont typeface="Arial" panose="020B0604020202020204" pitchFamily="34" charset="0"/>
              <a:buChar char="•"/>
            </a:pPr>
            <a:r>
              <a:rPr kumimoji="1" lang="ko-KR" altLang="en-US" dirty="0">
                <a:solidFill>
                  <a:prstClr val="black"/>
                </a:solidFill>
                <a:latin typeface="GyeonggiTitleOTF Bold" panose="02020603020101020101" pitchFamily="18" charset="-127"/>
                <a:ea typeface="GyeonggiTitleOTF Bold" panose="02020603020101020101" pitchFamily="18" charset="-127"/>
              </a:rPr>
              <a:t>문서를 언어 모델과 결합할 문서를 가져오기 위한 인터페이스</a:t>
            </a:r>
            <a:endParaRPr kumimoji="1" lang="en-US" altLang="ko-KR" dirty="0">
              <a:solidFill>
                <a:prstClr val="black"/>
              </a:solidFill>
              <a:latin typeface="GyeonggiTitleOTF Bold" panose="02020603020101020101" pitchFamily="18" charset="-127"/>
              <a:ea typeface="GyeonggiTitleOTF Bold" panose="02020603020101020101" pitchFamily="18" charset="-127"/>
            </a:endParaRPr>
          </a:p>
          <a:p>
            <a:pPr marL="285750" indent="-285750">
              <a:buFont typeface="Arial" panose="020B0604020202020204" pitchFamily="34" charset="0"/>
              <a:buChar char="•"/>
            </a:pPr>
            <a:r>
              <a:rPr kumimoji="1" lang="en-US" altLang="ko-KR" dirty="0">
                <a:solidFill>
                  <a:prstClr val="black"/>
                </a:solidFill>
                <a:latin typeface="GyeonggiTitleOTF Bold" panose="02020603020101020101" pitchFamily="18" charset="-127"/>
                <a:ea typeface="GyeonggiTitleOTF Bold" panose="02020603020101020101" pitchFamily="18" charset="-127"/>
              </a:rPr>
              <a:t>Query</a:t>
            </a:r>
            <a:r>
              <a:rPr kumimoji="1" lang="ko-KR" altLang="en-US" dirty="0" err="1">
                <a:solidFill>
                  <a:prstClr val="black"/>
                </a:solidFill>
                <a:latin typeface="GyeonggiTitleOTF Bold" panose="02020603020101020101" pitchFamily="18" charset="-127"/>
                <a:ea typeface="GyeonggiTitleOTF Bold" panose="02020603020101020101" pitchFamily="18" charset="-127"/>
              </a:rPr>
              <a:t>를</a:t>
            </a:r>
            <a:r>
              <a:rPr kumimoji="1" lang="ko-KR" altLang="en-US" dirty="0">
                <a:solidFill>
                  <a:prstClr val="black"/>
                </a:solidFill>
                <a:latin typeface="GyeonggiTitleOTF Bold" panose="02020603020101020101" pitchFamily="18" charset="-127"/>
                <a:ea typeface="GyeonggiTitleOTF Bold" panose="02020603020101020101" pitchFamily="18" charset="-127"/>
              </a:rPr>
              <a:t> 입력으로 받아 해당하는 문서의 목록을 반환하는 </a:t>
            </a:r>
            <a:endParaRPr kumimoji="1" lang="en-US" altLang="ko-KR" dirty="0">
              <a:solidFill>
                <a:prstClr val="black"/>
              </a:solidFill>
              <a:latin typeface="GyeonggiTitleOTF Bold" panose="02020603020101020101" pitchFamily="18" charset="-127"/>
              <a:ea typeface="GyeonggiTitleOTF Bold" panose="02020603020101020101" pitchFamily="18" charset="-127"/>
            </a:endParaRPr>
          </a:p>
          <a:p>
            <a:pPr lvl="1"/>
            <a:r>
              <a:rPr kumimoji="1" lang="en-US" altLang="ko-KR" dirty="0" err="1">
                <a:solidFill>
                  <a:prstClr val="black"/>
                </a:solidFill>
                <a:latin typeface="GyeonggiTitleOTF Bold" panose="02020603020101020101" pitchFamily="18" charset="-127"/>
                <a:ea typeface="GyeonggiTitleOTF Bold" panose="02020603020101020101" pitchFamily="18" charset="-127"/>
              </a:rPr>
              <a:t>get_relevant_documents</a:t>
            </a:r>
            <a:r>
              <a:rPr kumimoji="1" lang="ko-KR" altLang="en-US" dirty="0">
                <a:solidFill>
                  <a:prstClr val="black"/>
                </a:solidFill>
                <a:latin typeface="GyeonggiTitleOTF Bold" panose="02020603020101020101" pitchFamily="18" charset="-127"/>
                <a:ea typeface="GyeonggiTitleOTF Bold" panose="02020603020101020101" pitchFamily="18" charset="-127"/>
              </a:rPr>
              <a:t> 메서드를 노출</a:t>
            </a:r>
            <a:endParaRPr kumimoji="1" lang="en-US" altLang="ko-KR" dirty="0">
              <a:solidFill>
                <a:prstClr val="black"/>
              </a:solidFill>
              <a:latin typeface="GyeonggiTitleOTF Bold" panose="02020603020101020101" pitchFamily="18" charset="-127"/>
              <a:ea typeface="GyeonggiTitleOTF Bold" panose="02020603020101020101" pitchFamily="18" charset="-127"/>
            </a:endParaRPr>
          </a:p>
          <a:p>
            <a:pPr marL="285750" indent="-285750">
              <a:buFont typeface="Arial" panose="020B0604020202020204" pitchFamily="34" charset="0"/>
              <a:buChar char="•"/>
            </a:pPr>
            <a:endParaRPr kumimoji="1" lang="en-US" altLang="ko-KR" dirty="0">
              <a:solidFill>
                <a:prstClr val="black"/>
              </a:solidFill>
              <a:latin typeface="GyeonggiTitleOTF Bold" panose="02020603020101020101" pitchFamily="18" charset="-127"/>
              <a:ea typeface="GyeonggiTitleOTF Bold" panose="02020603020101020101" pitchFamily="18" charset="-127"/>
            </a:endParaRPr>
          </a:p>
        </p:txBody>
      </p:sp>
      <p:pic>
        <p:nvPicPr>
          <p:cNvPr id="6" name="그림 5">
            <a:extLst>
              <a:ext uri="{FF2B5EF4-FFF2-40B4-BE49-F238E27FC236}">
                <a16:creationId xmlns:a16="http://schemas.microsoft.com/office/drawing/2014/main" id="{F3966F91-F39B-0F7E-DDC3-E6FC78A397D2}"/>
              </a:ext>
            </a:extLst>
          </p:cNvPr>
          <p:cNvPicPr>
            <a:picLocks noChangeAspect="1"/>
          </p:cNvPicPr>
          <p:nvPr/>
        </p:nvPicPr>
        <p:blipFill>
          <a:blip r:embed="rId2"/>
          <a:stretch>
            <a:fillRect/>
          </a:stretch>
        </p:blipFill>
        <p:spPr>
          <a:xfrm>
            <a:off x="1877527" y="3619500"/>
            <a:ext cx="5905500" cy="2781300"/>
          </a:xfrm>
          <a:prstGeom prst="rect">
            <a:avLst/>
          </a:prstGeom>
        </p:spPr>
      </p:pic>
    </p:spTree>
    <p:extLst>
      <p:ext uri="{BB962C8B-B14F-4D97-AF65-F5344CB8AC3E}">
        <p14:creationId xmlns:p14="http://schemas.microsoft.com/office/powerpoint/2010/main" val="2985614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3E5F1-6B97-9799-BFDB-F33CECD487EE}"/>
              </a:ext>
            </a:extLst>
          </p:cNvPr>
          <p:cNvSpPr>
            <a:spLocks noGrp="1"/>
          </p:cNvSpPr>
          <p:nvPr>
            <p:ph type="title"/>
          </p:nvPr>
        </p:nvSpPr>
        <p:spPr>
          <a:xfrm>
            <a:off x="628650" y="365126"/>
            <a:ext cx="7886700" cy="810531"/>
          </a:xfrm>
        </p:spPr>
        <p:txBody>
          <a:bodyPr>
            <a:normAutofit/>
          </a:bodyPr>
          <a:lstStyle/>
          <a:p>
            <a:pPr algn="ctr"/>
            <a:r>
              <a:rPr kumimoji="1" lang="ko-KR" altLang="en-US" sz="3200" b="1" dirty="0">
                <a:solidFill>
                  <a:prstClr val="black"/>
                </a:solidFill>
                <a:latin typeface="GyeonggiTitleOTF Bold" panose="02020603020101020101" pitchFamily="18" charset="-127"/>
                <a:ea typeface="GyeonggiTitleOTF Bold" panose="02020603020101020101" pitchFamily="18" charset="-127"/>
              </a:rPr>
              <a:t>에이전트</a:t>
            </a:r>
            <a:r>
              <a:rPr kumimoji="1" lang="en-US" altLang="ko-KR" sz="3200" b="1" dirty="0">
                <a:solidFill>
                  <a:prstClr val="black"/>
                </a:solidFill>
                <a:latin typeface="GyeonggiTitleOTF Bold" panose="02020603020101020101" pitchFamily="18" charset="-127"/>
                <a:ea typeface="GyeonggiTitleOTF Bold" panose="02020603020101020101" pitchFamily="18" charset="-127"/>
              </a:rPr>
              <a:t>(Agents)</a:t>
            </a:r>
            <a:endParaRPr kumimoji="1" lang="ko-Kore-KR" altLang="en-US" sz="3200" dirty="0"/>
          </a:p>
        </p:txBody>
      </p:sp>
      <p:sp>
        <p:nvSpPr>
          <p:cNvPr id="3" name="내용 개체 틀 2">
            <a:extLst>
              <a:ext uri="{FF2B5EF4-FFF2-40B4-BE49-F238E27FC236}">
                <a16:creationId xmlns:a16="http://schemas.microsoft.com/office/drawing/2014/main" id="{0276043D-CC3C-2E91-7C6A-8B2742A5E701}"/>
              </a:ext>
            </a:extLst>
          </p:cNvPr>
          <p:cNvSpPr>
            <a:spLocks noGrp="1"/>
          </p:cNvSpPr>
          <p:nvPr>
            <p:ph idx="1"/>
          </p:nvPr>
        </p:nvSpPr>
        <p:spPr>
          <a:xfrm>
            <a:off x="628650" y="1371600"/>
            <a:ext cx="7886700" cy="4805363"/>
          </a:xfrm>
        </p:spPr>
        <p:txBody>
          <a:bodyPr>
            <a:normAutofit/>
          </a:bodyPr>
          <a:lstStyle/>
          <a:p>
            <a:pPr>
              <a:buFont typeface="Wingdings" pitchFamily="2" charset="2"/>
              <a:buChar char="v"/>
            </a:pPr>
            <a:r>
              <a:rPr kumimoji="1" lang="ko-KR" altLang="en-US" sz="2000" dirty="0">
                <a:latin typeface="GyeonggiTitleOTF Medium" panose="02020603020101020101" pitchFamily="18" charset="-127"/>
                <a:ea typeface="GyeonggiTitleOTF Medium" panose="02020603020101020101" pitchFamily="18" charset="-127"/>
              </a:rPr>
              <a:t> 사용자의 입력에 따라 알 수 없는 연쇄적인 호출이 필요로 할 때</a:t>
            </a:r>
            <a:r>
              <a:rPr kumimoji="1" lang="en-US" altLang="ko-KR" sz="2000" dirty="0">
                <a:latin typeface="GyeonggiTitleOTF Medium" panose="02020603020101020101" pitchFamily="18" charset="-127"/>
                <a:ea typeface="GyeonggiTitleOTF Medium" panose="02020603020101020101" pitchFamily="18" charset="-127"/>
              </a:rPr>
              <a:t>,</a:t>
            </a:r>
            <a:r>
              <a:rPr kumimoji="1" lang="ko-KR" altLang="en-US" sz="2000" dirty="0">
                <a:latin typeface="GyeonggiTitleOTF Medium" panose="02020603020101020101" pitchFamily="18" charset="-127"/>
                <a:ea typeface="GyeonggiTitleOTF Medium" panose="02020603020101020101" pitchFamily="18" charset="-127"/>
              </a:rPr>
              <a:t> 도구의 모임인</a:t>
            </a:r>
            <a:r>
              <a:rPr kumimoji="1" lang="en-US" altLang="ko-KR" sz="2000" dirty="0">
                <a:latin typeface="GyeonggiTitleOTF Medium" panose="02020603020101020101" pitchFamily="18" charset="-127"/>
                <a:ea typeface="GyeonggiTitleOTF Medium" panose="02020603020101020101" pitchFamily="18" charset="-127"/>
              </a:rPr>
              <a:t> </a:t>
            </a:r>
            <a:r>
              <a:rPr kumimoji="1" lang="ko-KR" altLang="en-US" sz="2000" dirty="0">
                <a:latin typeface="GyeonggiTitleOTF Medium" panose="02020603020101020101" pitchFamily="18" charset="-127"/>
                <a:ea typeface="GyeonggiTitleOTF Medium" panose="02020603020101020101" pitchFamily="18" charset="-127"/>
              </a:rPr>
              <a:t>에이전트는 어떤 도구를 호출할지 결정</a:t>
            </a:r>
            <a:endParaRPr kumimoji="1" lang="en-US" altLang="ko-KR" sz="1400" dirty="0">
              <a:latin typeface="GyeonggiTitleOTF Medium" panose="02020603020101020101" pitchFamily="18" charset="-127"/>
              <a:ea typeface="GyeonggiTitleOTF Medium" panose="02020603020101020101" pitchFamily="18" charset="-127"/>
            </a:endParaRPr>
          </a:p>
          <a:p>
            <a:pPr lvl="1">
              <a:buFont typeface="Wingdings" pitchFamily="2" charset="2"/>
              <a:buChar char="§"/>
            </a:pPr>
            <a:r>
              <a:rPr kumimoji="1" lang="en-US" altLang="ko-Kore-KR"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Action Agents: </a:t>
            </a:r>
            <a:r>
              <a:rPr kumimoji="1" lang="ko-KR" altLang="en-US"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수행할 동작을 결정하고 한 번에 한 </a:t>
            </a:r>
            <a:r>
              <a:rPr kumimoji="1" lang="ko-KR" altLang="en-US" sz="1600" b="0" i="0" u="none" strike="noStrike" kern="1200" cap="none" spc="0" normalizeH="0" baseline="0" noProof="0" dirty="0" err="1">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동작씩</a:t>
            </a:r>
            <a:r>
              <a:rPr kumimoji="1" lang="ko-KR" altLang="en-US"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 실행</a:t>
            </a:r>
            <a:endParaRPr kumimoji="1" lang="en-US" altLang="ko-KR"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lvl="1">
              <a:buFont typeface="Wingdings" pitchFamily="2" charset="2"/>
              <a:buChar char="§"/>
            </a:pPr>
            <a:r>
              <a:rPr kumimoji="1" lang="en-US" altLang="ko-Kore-KR"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Plan-and-Execute Agents: </a:t>
            </a:r>
            <a:r>
              <a:rPr kumimoji="1" lang="ko-KR" altLang="en-US"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먼저 수행할 동작 계획을 결정한 다음 한 번에 한 </a:t>
            </a:r>
            <a:r>
              <a:rPr kumimoji="1" lang="ko-KR" altLang="en-US" sz="1600" b="0" i="0" u="none" strike="noStrike" kern="1200" cap="none" spc="0" normalizeH="0" baseline="0" noProof="0" dirty="0" err="1">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동작씩</a:t>
            </a:r>
            <a:r>
              <a:rPr kumimoji="1" lang="ko-KR" altLang="en-US"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 실행</a:t>
            </a:r>
            <a:endParaRPr kumimoji="1" lang="en-US" altLang="ko-KR"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lvl="1">
              <a:buFont typeface="Wingdings" pitchFamily="2" charset="2"/>
              <a:buChar char="§"/>
            </a:pPr>
            <a:endParaRPr kumimoji="1" lang="en-US" altLang="ko-Kore-KR" sz="1600" dirty="0">
              <a:solidFill>
                <a:prstClr val="black"/>
              </a:solidFill>
              <a:latin typeface="GyeonggiTitleOTF Medium" panose="02020603020101020101" pitchFamily="18" charset="-127"/>
              <a:ea typeface="GyeonggiTitleOTF Medium" panose="02020603020101020101" pitchFamily="18" charset="-127"/>
            </a:endParaRPr>
          </a:p>
          <a:p>
            <a:pPr>
              <a:buFont typeface="Wingdings" pitchFamily="2" charset="2"/>
              <a:buChar char="§"/>
            </a:pP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작은 작업에 </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Action Agents</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가 효율적이고</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 복잡하고 긴 작업의 경우</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 </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Plan-and-Execute Agents</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가 효율적이라고 할 수 있다</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a:t>
            </a:r>
          </a:p>
          <a:p>
            <a:pPr lvl="1">
              <a:buFont typeface="Wingdings" pitchFamily="2" charset="2"/>
              <a:buChar char="§"/>
            </a:pPr>
            <a:r>
              <a:rPr kumimoji="1" lang="ko-KR" altLang="en-US"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하지만</a:t>
            </a:r>
            <a:r>
              <a:rPr kumimoji="1" lang="en-US" altLang="ko-KR"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a:t>
            </a:r>
            <a:r>
              <a:rPr kumimoji="1" lang="ko-KR" altLang="en-US"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 </a:t>
            </a:r>
            <a:r>
              <a:rPr kumimoji="1" lang="en-US" altLang="ko-KR"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Plan-and-Execute</a:t>
            </a:r>
            <a:r>
              <a:rPr kumimoji="1" lang="ko-KR" altLang="en-US"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의 경우</a:t>
            </a:r>
            <a:r>
              <a:rPr kumimoji="1" lang="en-US" altLang="ko-KR"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a:t>
            </a:r>
            <a:r>
              <a:rPr kumimoji="1" lang="ko-KR" altLang="en-US"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 더 많은 호출과 시간이 들기 때문에 사실상</a:t>
            </a:r>
            <a:r>
              <a:rPr kumimoji="1" lang="en-US" altLang="ko-KR"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a:t>
            </a:r>
            <a:r>
              <a:rPr kumimoji="1" lang="ko-KR" altLang="en-US"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 </a:t>
            </a:r>
            <a:r>
              <a:rPr kumimoji="1" lang="en-US" altLang="ko-KR"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Action Agents</a:t>
            </a:r>
            <a:r>
              <a:rPr kumimoji="1" lang="ko-KR" altLang="en-US"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가 가장 효율적이라고 할 수 있다</a:t>
            </a:r>
            <a:r>
              <a:rPr kumimoji="1" lang="en-US" altLang="ko-KR"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a:t>
            </a:r>
            <a:endParaRPr kumimoji="1" lang="en-US" altLang="ko-Kore-KR"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p:txBody>
      </p:sp>
    </p:spTree>
    <p:extLst>
      <p:ext uri="{BB962C8B-B14F-4D97-AF65-F5344CB8AC3E}">
        <p14:creationId xmlns:p14="http://schemas.microsoft.com/office/powerpoint/2010/main" val="18150741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3E5F1-6B97-9799-BFDB-F33CECD487EE}"/>
              </a:ext>
            </a:extLst>
          </p:cNvPr>
          <p:cNvSpPr>
            <a:spLocks noGrp="1"/>
          </p:cNvSpPr>
          <p:nvPr>
            <p:ph type="title"/>
          </p:nvPr>
        </p:nvSpPr>
        <p:spPr>
          <a:xfrm>
            <a:off x="628650" y="365126"/>
            <a:ext cx="7886700" cy="810531"/>
          </a:xfrm>
        </p:spPr>
        <p:txBody>
          <a:bodyPr>
            <a:normAutofit/>
          </a:bodyPr>
          <a:lstStyle/>
          <a:p>
            <a:pPr algn="ctr"/>
            <a:r>
              <a:rPr kumimoji="1" lang="ko-KR" altLang="en-US" sz="3200" b="1" dirty="0">
                <a:solidFill>
                  <a:prstClr val="black"/>
                </a:solidFill>
                <a:latin typeface="GyeonggiTitleOTF Bold" panose="02020603020101020101" pitchFamily="18" charset="-127"/>
                <a:ea typeface="GyeonggiTitleOTF Bold" panose="02020603020101020101" pitchFamily="18" charset="-127"/>
              </a:rPr>
              <a:t>에이전트</a:t>
            </a:r>
            <a:r>
              <a:rPr kumimoji="1" lang="en-US" altLang="ko-KR" sz="3200" b="1" dirty="0">
                <a:solidFill>
                  <a:prstClr val="black"/>
                </a:solidFill>
                <a:latin typeface="GyeonggiTitleOTF Bold" panose="02020603020101020101" pitchFamily="18" charset="-127"/>
                <a:ea typeface="GyeonggiTitleOTF Bold" panose="02020603020101020101" pitchFamily="18" charset="-127"/>
              </a:rPr>
              <a:t>(Agents)</a:t>
            </a:r>
            <a:endParaRPr kumimoji="1" lang="ko-Kore-KR" altLang="en-US" sz="3200" dirty="0"/>
          </a:p>
        </p:txBody>
      </p:sp>
      <p:sp>
        <p:nvSpPr>
          <p:cNvPr id="3" name="내용 개체 틀 2">
            <a:extLst>
              <a:ext uri="{FF2B5EF4-FFF2-40B4-BE49-F238E27FC236}">
                <a16:creationId xmlns:a16="http://schemas.microsoft.com/office/drawing/2014/main" id="{0276043D-CC3C-2E91-7C6A-8B2742A5E701}"/>
              </a:ext>
            </a:extLst>
          </p:cNvPr>
          <p:cNvSpPr>
            <a:spLocks noGrp="1"/>
          </p:cNvSpPr>
          <p:nvPr>
            <p:ph idx="1"/>
          </p:nvPr>
        </p:nvSpPr>
        <p:spPr>
          <a:xfrm>
            <a:off x="628650" y="1371600"/>
            <a:ext cx="7886700" cy="4805363"/>
          </a:xfrm>
        </p:spPr>
        <p:txBody>
          <a:bodyPr>
            <a:normAutofit/>
          </a:bodyPr>
          <a:lstStyle/>
          <a:p>
            <a:pPr>
              <a:buFont typeface="Wingdings" pitchFamily="2" charset="2"/>
              <a:buChar char="v"/>
            </a:pP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에이전트</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a:t>
            </a:r>
            <a:r>
              <a:rPr kumimoji="1" lang="en" altLang="ko-KR" sz="2000" dirty="0">
                <a:solidFill>
                  <a:prstClr val="black"/>
                </a:solidFill>
                <a:latin typeface="GyeonggiTitleOTF Medium" panose="02020603020101020101" pitchFamily="18" charset="-127"/>
                <a:ea typeface="GyeonggiTitleOTF Medium" panose="02020603020101020101" pitchFamily="18" charset="-127"/>
              </a:rPr>
              <a:t>Agents) </a:t>
            </a:r>
          </a:p>
          <a:p>
            <a:pPr lvl="1">
              <a:buFont typeface="Wingdings" pitchFamily="2" charset="2"/>
              <a:buChar char="§"/>
            </a:pPr>
            <a:r>
              <a:rPr kumimoji="1" lang="ko-KR" altLang="en-US" sz="1600" dirty="0">
                <a:solidFill>
                  <a:prstClr val="black"/>
                </a:solidFill>
                <a:latin typeface="GyeonggiTitleOTF Medium" panose="02020603020101020101" pitchFamily="18" charset="-127"/>
                <a:ea typeface="GyeonggiTitleOTF Medium" panose="02020603020101020101" pitchFamily="18" charset="-127"/>
              </a:rPr>
              <a:t>의사 결정을 주도하는 언어 모델</a:t>
            </a:r>
            <a:endParaRPr kumimoji="1" lang="en-US" altLang="ko-KR" sz="1600" dirty="0">
              <a:solidFill>
                <a:prstClr val="black"/>
              </a:solidFill>
              <a:latin typeface="GyeonggiTitleOTF Medium" panose="02020603020101020101" pitchFamily="18" charset="-127"/>
              <a:ea typeface="GyeonggiTitleOTF Medium" panose="02020603020101020101" pitchFamily="18" charset="-127"/>
            </a:endParaRPr>
          </a:p>
          <a:p>
            <a:pPr marL="0" indent="0">
              <a:buNone/>
            </a:pPr>
            <a:endParaRPr kumimoji="1" lang="en-US" altLang="ko-KR" sz="2000" dirty="0">
              <a:solidFill>
                <a:prstClr val="black"/>
              </a:solidFill>
              <a:latin typeface="GyeonggiTitleOTF Medium" panose="02020603020101020101" pitchFamily="18" charset="-127"/>
              <a:ea typeface="GyeonggiTitleOTF Medium" panose="02020603020101020101" pitchFamily="18" charset="-127"/>
            </a:endParaRPr>
          </a:p>
          <a:p>
            <a:pPr>
              <a:buFont typeface="Wingdings" pitchFamily="2" charset="2"/>
              <a:buChar char="v"/>
            </a:pP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도구</a:t>
            </a:r>
            <a:r>
              <a:rPr kumimoji="1" lang="en" altLang="ko-KR" sz="2000" dirty="0">
                <a:solidFill>
                  <a:prstClr val="black"/>
                </a:solidFill>
                <a:latin typeface="GyeonggiTitleOTF Medium" panose="02020603020101020101" pitchFamily="18" charset="-127"/>
                <a:ea typeface="GyeonggiTitleOTF Medium" panose="02020603020101020101" pitchFamily="18" charset="-127"/>
              </a:rPr>
              <a:t> (Tools</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a:t>
            </a:r>
          </a:p>
          <a:p>
            <a:pPr lvl="1">
              <a:buFont typeface="Wingdings" pitchFamily="2" charset="2"/>
              <a:buChar char="§"/>
            </a:pPr>
            <a:r>
              <a:rPr kumimoji="1" lang="ko-KR" altLang="en-US" sz="1600" dirty="0">
                <a:solidFill>
                  <a:prstClr val="black"/>
                </a:solidFill>
                <a:latin typeface="GyeonggiTitleOTF Medium" panose="02020603020101020101" pitchFamily="18" charset="-127"/>
                <a:ea typeface="GyeonggiTitleOTF Medium" panose="02020603020101020101" pitchFamily="18" charset="-127"/>
              </a:rPr>
              <a:t>언어 모델이 다른 리소스와 상호 작용하는 방식을 나타냄</a:t>
            </a:r>
            <a:endParaRPr kumimoji="1" lang="en-US" altLang="ko-KR" sz="1600" dirty="0">
              <a:solidFill>
                <a:prstClr val="black"/>
              </a:solidFill>
              <a:latin typeface="GyeonggiTitleOTF Medium" panose="02020603020101020101" pitchFamily="18" charset="-127"/>
              <a:ea typeface="GyeonggiTitleOTF Medium" panose="02020603020101020101" pitchFamily="18" charset="-127"/>
            </a:endParaRPr>
          </a:p>
          <a:p>
            <a:pPr>
              <a:buFont typeface="Wingdings" pitchFamily="2" charset="2"/>
              <a:buChar char="§"/>
            </a:pPr>
            <a:endParaRPr kumimoji="1" lang="en-US" altLang="ko-KR" sz="2000" dirty="0">
              <a:solidFill>
                <a:prstClr val="black"/>
              </a:solidFill>
              <a:latin typeface="GyeonggiTitleOTF Medium" panose="02020603020101020101" pitchFamily="18" charset="-127"/>
              <a:ea typeface="GyeonggiTitleOTF Medium" panose="02020603020101020101" pitchFamily="18" charset="-127"/>
            </a:endParaRPr>
          </a:p>
          <a:p>
            <a:pPr>
              <a:buFont typeface="Wingdings" pitchFamily="2" charset="2"/>
              <a:buChar char="v"/>
            </a:pP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도구 모음</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a:t>
            </a:r>
            <a:r>
              <a:rPr kumimoji="1" lang="en" altLang="ko-KR" sz="2000" dirty="0">
                <a:solidFill>
                  <a:prstClr val="black"/>
                </a:solidFill>
                <a:latin typeface="GyeonggiTitleOTF Medium" panose="02020603020101020101" pitchFamily="18" charset="-127"/>
                <a:ea typeface="GyeonggiTitleOTF Medium" panose="02020603020101020101" pitchFamily="18" charset="-127"/>
              </a:rPr>
              <a:t>Toolkits) </a:t>
            </a:r>
          </a:p>
          <a:p>
            <a:pPr lvl="1">
              <a:buFont typeface="Wingdings" pitchFamily="2" charset="2"/>
              <a:buChar char="§"/>
            </a:pPr>
            <a:r>
              <a:rPr kumimoji="1" lang="ko-KR" altLang="en-US" sz="1600" dirty="0">
                <a:solidFill>
                  <a:prstClr val="black"/>
                </a:solidFill>
                <a:latin typeface="GyeonggiTitleOTF Medium" panose="02020603020101020101" pitchFamily="18" charset="-127"/>
                <a:ea typeface="GyeonggiTitleOTF Medium" panose="02020603020101020101" pitchFamily="18" charset="-127"/>
              </a:rPr>
              <a:t>특정 작업을 수행하기 위해 함께 사용할 수 있는 도구의 세트</a:t>
            </a:r>
            <a:endParaRPr kumimoji="1" lang="en-US" altLang="ko-KR" sz="2000" dirty="0">
              <a:solidFill>
                <a:prstClr val="black"/>
              </a:solidFill>
              <a:latin typeface="GyeonggiTitleOTF Medium" panose="02020603020101020101" pitchFamily="18" charset="-127"/>
              <a:ea typeface="GyeonggiTitleOTF Medium" panose="02020603020101020101" pitchFamily="18" charset="-127"/>
            </a:endParaRPr>
          </a:p>
          <a:p>
            <a:pPr>
              <a:buFont typeface="Wingdings" pitchFamily="2" charset="2"/>
              <a:buChar char="§"/>
            </a:pPr>
            <a:endParaRPr kumimoji="1" lang="en-US" altLang="ko-KR" sz="2000" dirty="0">
              <a:solidFill>
                <a:prstClr val="black"/>
              </a:solidFill>
              <a:latin typeface="GyeonggiTitleOTF Medium" panose="02020603020101020101" pitchFamily="18" charset="-127"/>
              <a:ea typeface="GyeonggiTitleOTF Medium" panose="02020603020101020101" pitchFamily="18" charset="-127"/>
            </a:endParaRPr>
          </a:p>
          <a:p>
            <a:pPr>
              <a:buFont typeface="Wingdings" pitchFamily="2" charset="2"/>
              <a:buChar char="v"/>
            </a:pP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에이전트 </a:t>
            </a:r>
            <a:r>
              <a:rPr kumimoji="1" lang="ko-KR" altLang="en-US" sz="2000" dirty="0" err="1">
                <a:solidFill>
                  <a:prstClr val="black"/>
                </a:solidFill>
                <a:latin typeface="GyeonggiTitleOTF Medium" panose="02020603020101020101" pitchFamily="18" charset="-127"/>
                <a:ea typeface="GyeonggiTitleOTF Medium" panose="02020603020101020101" pitchFamily="18" charset="-127"/>
              </a:rPr>
              <a:t>실행기</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a:t>
            </a:r>
            <a:r>
              <a:rPr kumimoji="1" lang="en" altLang="ko-KR" sz="2000" dirty="0">
                <a:solidFill>
                  <a:prstClr val="black"/>
                </a:solidFill>
                <a:latin typeface="GyeonggiTitleOTF Medium" panose="02020603020101020101" pitchFamily="18" charset="-127"/>
                <a:ea typeface="GyeonggiTitleOTF Medium" panose="02020603020101020101" pitchFamily="18" charset="-127"/>
              </a:rPr>
              <a:t>Agent Executor) </a:t>
            </a:r>
          </a:p>
          <a:p>
            <a:pPr lvl="1">
              <a:buFont typeface="Wingdings" pitchFamily="2" charset="2"/>
              <a:buChar char="§"/>
            </a:pPr>
            <a:r>
              <a:rPr kumimoji="1" lang="ko-KR" altLang="en-US" sz="1600" dirty="0">
                <a:solidFill>
                  <a:prstClr val="black"/>
                </a:solidFill>
                <a:latin typeface="GyeonggiTitleOTF Medium" panose="02020603020101020101" pitchFamily="18" charset="-127"/>
                <a:ea typeface="GyeonggiTitleOTF Medium" panose="02020603020101020101" pitchFamily="18" charset="-127"/>
              </a:rPr>
              <a:t>도구와 함께 에이전트를 실행하는 논리</a:t>
            </a:r>
            <a:endParaRPr kumimoji="1" lang="en-US" altLang="ko-KR" sz="1600" dirty="0">
              <a:solidFill>
                <a:prstClr val="black"/>
              </a:solidFill>
              <a:latin typeface="GyeonggiTitleOTF Medium" panose="02020603020101020101" pitchFamily="18" charset="-127"/>
              <a:ea typeface="GyeonggiTitleOTF Medium" panose="02020603020101020101" pitchFamily="18" charset="-127"/>
            </a:endParaRPr>
          </a:p>
          <a:p>
            <a:pPr marL="0" indent="0">
              <a:buNone/>
            </a:pPr>
            <a:endParaRPr kumimoji="1" lang="en-US" altLang="ko-KR" sz="2000" dirty="0">
              <a:solidFill>
                <a:prstClr val="black"/>
              </a:solidFill>
              <a:latin typeface="GyeonggiTitleOTF Medium" panose="02020603020101020101" pitchFamily="18" charset="-127"/>
              <a:ea typeface="GyeonggiTitleOTF Medium" panose="02020603020101020101" pitchFamily="18" charset="-127"/>
            </a:endParaRPr>
          </a:p>
          <a:p>
            <a:pPr>
              <a:buFont typeface="Wingdings" pitchFamily="2" charset="2"/>
              <a:buChar char="§"/>
            </a:pPr>
            <a:endParaRPr kumimoji="1" lang="en-US" altLang="ko-KR" sz="2000" dirty="0">
              <a:solidFill>
                <a:prstClr val="black"/>
              </a:solidFill>
              <a:latin typeface="GyeonggiTitleOTF Medium" panose="02020603020101020101" pitchFamily="18" charset="-127"/>
              <a:ea typeface="GyeonggiTitleOTF Medium" panose="02020603020101020101" pitchFamily="18" charset="-127"/>
            </a:endParaRPr>
          </a:p>
        </p:txBody>
      </p:sp>
    </p:spTree>
    <p:extLst>
      <p:ext uri="{BB962C8B-B14F-4D97-AF65-F5344CB8AC3E}">
        <p14:creationId xmlns:p14="http://schemas.microsoft.com/office/powerpoint/2010/main" val="1163187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3E5F1-6B97-9799-BFDB-F33CECD487EE}"/>
              </a:ext>
            </a:extLst>
          </p:cNvPr>
          <p:cNvSpPr>
            <a:spLocks noGrp="1"/>
          </p:cNvSpPr>
          <p:nvPr>
            <p:ph type="title"/>
          </p:nvPr>
        </p:nvSpPr>
        <p:spPr>
          <a:xfrm>
            <a:off x="628650" y="365126"/>
            <a:ext cx="7886700" cy="810531"/>
          </a:xfrm>
        </p:spPr>
        <p:txBody>
          <a:bodyPr>
            <a:normAutofit/>
          </a:bodyPr>
          <a:lstStyle/>
          <a:p>
            <a:pPr algn="ctr"/>
            <a:r>
              <a:rPr kumimoji="1" lang="en-US" altLang="ko-Kore-KR" sz="3200" b="1" dirty="0">
                <a:solidFill>
                  <a:prstClr val="black"/>
                </a:solidFill>
                <a:latin typeface="GyeonggiTitleOTF Bold" panose="02020603020101020101" pitchFamily="18" charset="-127"/>
                <a:ea typeface="GyeonggiTitleOTF Bold" panose="02020603020101020101" pitchFamily="18" charset="-127"/>
              </a:rPr>
              <a:t>Action Agents </a:t>
            </a:r>
            <a:r>
              <a:rPr kumimoji="1" lang="ko-KR" altLang="en-US" sz="3200" b="1" dirty="0">
                <a:solidFill>
                  <a:prstClr val="black"/>
                </a:solidFill>
                <a:latin typeface="GyeonggiTitleOTF Bold" panose="02020603020101020101" pitchFamily="18" charset="-127"/>
                <a:ea typeface="GyeonggiTitleOTF Bold" panose="02020603020101020101" pitchFamily="18" charset="-127"/>
              </a:rPr>
              <a:t>동작 과정</a:t>
            </a:r>
            <a:endParaRPr kumimoji="1" lang="ko-Kore-KR" altLang="en-US" sz="3200" dirty="0"/>
          </a:p>
        </p:txBody>
      </p:sp>
      <p:sp>
        <p:nvSpPr>
          <p:cNvPr id="3" name="내용 개체 틀 2">
            <a:extLst>
              <a:ext uri="{FF2B5EF4-FFF2-40B4-BE49-F238E27FC236}">
                <a16:creationId xmlns:a16="http://schemas.microsoft.com/office/drawing/2014/main" id="{0276043D-CC3C-2E91-7C6A-8B2742A5E701}"/>
              </a:ext>
            </a:extLst>
          </p:cNvPr>
          <p:cNvSpPr>
            <a:spLocks noGrp="1"/>
          </p:cNvSpPr>
          <p:nvPr>
            <p:ph idx="1"/>
          </p:nvPr>
        </p:nvSpPr>
        <p:spPr>
          <a:xfrm>
            <a:off x="628650" y="1371600"/>
            <a:ext cx="7886700" cy="4805363"/>
          </a:xfrm>
        </p:spPr>
        <p:txBody>
          <a:bodyPr>
            <a:normAutofit/>
          </a:bodyPr>
          <a:lstStyle/>
          <a:p>
            <a:pPr>
              <a:buFont typeface="Wingdings" pitchFamily="2" charset="2"/>
              <a:buChar char="v"/>
            </a:pP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 사용자 입력을 받는다</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a:t>
            </a:r>
          </a:p>
          <a:p>
            <a:pPr>
              <a:buFont typeface="Wingdings" pitchFamily="2" charset="2"/>
              <a:buChar char="v"/>
            </a:pP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 에이전트는 사용할 도구와 도구 입력을 결정한다</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a:t>
            </a:r>
          </a:p>
          <a:p>
            <a:pPr>
              <a:buFont typeface="Wingdings" pitchFamily="2" charset="2"/>
              <a:buChar char="v"/>
            </a:pP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 해당 도구에 도구 입력을 사용하여 호출하고 관찰 결과를 기록한다</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a:t>
            </a:r>
          </a:p>
          <a:p>
            <a:pPr>
              <a:buFont typeface="Wingdings" pitchFamily="2" charset="2"/>
              <a:buChar char="v"/>
            </a:pP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 도구</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 </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도구 입력 및 관찰 기록의 이력을 에이전트에게 다시 전달하고</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 </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다음 단계를 결정한다</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a:t>
            </a:r>
          </a:p>
          <a:p>
            <a:pPr>
              <a:buFont typeface="Wingdings" pitchFamily="2" charset="2"/>
              <a:buChar char="v"/>
            </a:pP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 이러한 단계를 반복하고</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 </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에이전트가 더 이상 도구를 사용하지 않아야 한다고 결정하면 직접 사용자에게 응답한다</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a:t>
            </a:r>
            <a:endParaRPr kumimoji="1" lang="en-US" altLang="ko-Kore-KR"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marL="457200" lvl="1" indent="0">
              <a:buNone/>
            </a:pPr>
            <a:endParaRPr kumimoji="1" lang="en-US" altLang="ko-KR" sz="1800" dirty="0">
              <a:latin typeface="GyeonggiTitleOTF Medium" panose="02020603020101020101" pitchFamily="18" charset="-127"/>
              <a:ea typeface="GyeonggiTitleOTF Medium" panose="02020603020101020101" pitchFamily="18" charset="-127"/>
            </a:endParaRPr>
          </a:p>
        </p:txBody>
      </p:sp>
    </p:spTree>
    <p:extLst>
      <p:ext uri="{BB962C8B-B14F-4D97-AF65-F5344CB8AC3E}">
        <p14:creationId xmlns:p14="http://schemas.microsoft.com/office/powerpoint/2010/main" val="1094110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3E5F1-6B97-9799-BFDB-F33CECD487EE}"/>
              </a:ext>
            </a:extLst>
          </p:cNvPr>
          <p:cNvSpPr>
            <a:spLocks noGrp="1"/>
          </p:cNvSpPr>
          <p:nvPr>
            <p:ph type="title"/>
          </p:nvPr>
        </p:nvSpPr>
        <p:spPr>
          <a:xfrm>
            <a:off x="628650" y="365126"/>
            <a:ext cx="7886700" cy="810531"/>
          </a:xfrm>
        </p:spPr>
        <p:txBody>
          <a:bodyPr>
            <a:normAutofit/>
          </a:bodyPr>
          <a:lstStyle/>
          <a:p>
            <a:pPr algn="ctr"/>
            <a:r>
              <a:rPr kumimoji="1" lang="en-US" altLang="ko-Kore-KR" sz="3200" b="1" dirty="0">
                <a:solidFill>
                  <a:prstClr val="black"/>
                </a:solidFill>
                <a:latin typeface="GyeonggiTitleOTF Bold" panose="02020603020101020101" pitchFamily="18" charset="-127"/>
                <a:ea typeface="GyeonggiTitleOTF Bold" panose="02020603020101020101" pitchFamily="18" charset="-127"/>
              </a:rPr>
              <a:t>Action Agents </a:t>
            </a:r>
            <a:r>
              <a:rPr kumimoji="1" lang="ko-KR" altLang="en-US" sz="3200" b="1" dirty="0">
                <a:solidFill>
                  <a:prstClr val="black"/>
                </a:solidFill>
                <a:latin typeface="GyeonggiTitleOTF Bold" panose="02020603020101020101" pitchFamily="18" charset="-127"/>
                <a:ea typeface="GyeonggiTitleOTF Bold" panose="02020603020101020101" pitchFamily="18" charset="-127"/>
              </a:rPr>
              <a:t>코드</a:t>
            </a:r>
            <a:endParaRPr kumimoji="1" lang="ko-Kore-KR" altLang="en-US" sz="3200" dirty="0"/>
          </a:p>
        </p:txBody>
      </p:sp>
      <p:sp>
        <p:nvSpPr>
          <p:cNvPr id="3" name="내용 개체 틀 2">
            <a:extLst>
              <a:ext uri="{FF2B5EF4-FFF2-40B4-BE49-F238E27FC236}">
                <a16:creationId xmlns:a16="http://schemas.microsoft.com/office/drawing/2014/main" id="{0276043D-CC3C-2E91-7C6A-8B2742A5E701}"/>
              </a:ext>
            </a:extLst>
          </p:cNvPr>
          <p:cNvSpPr>
            <a:spLocks noGrp="1"/>
          </p:cNvSpPr>
          <p:nvPr>
            <p:ph idx="1"/>
          </p:nvPr>
        </p:nvSpPr>
        <p:spPr>
          <a:xfrm>
            <a:off x="628650" y="1371600"/>
            <a:ext cx="7886700" cy="4805363"/>
          </a:xfrm>
        </p:spPr>
        <p:txBody>
          <a:bodyPr>
            <a:normAutofit/>
          </a:bodyPr>
          <a:lstStyle/>
          <a:p>
            <a:pPr>
              <a:buFont typeface="Wingdings" pitchFamily="2" charset="2"/>
              <a:buChar char="v"/>
            </a:pP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사용할 도구</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 </a:t>
            </a:r>
            <a:r>
              <a:rPr kumimoji="1" lang="en-US" altLang="ko-KR" sz="2000" dirty="0" err="1">
                <a:solidFill>
                  <a:prstClr val="black"/>
                </a:solidFill>
                <a:latin typeface="GyeonggiTitleOTF Medium" panose="02020603020101020101" pitchFamily="18" charset="-127"/>
                <a:ea typeface="GyeonggiTitleOTF Medium" panose="02020603020101020101" pitchFamily="18" charset="-127"/>
              </a:rPr>
              <a:t>serpapi</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 </a:t>
            </a:r>
            <a:r>
              <a:rPr kumimoji="1" lang="en-US" altLang="ko-KR" sz="2000" dirty="0" err="1">
                <a:solidFill>
                  <a:prstClr val="black"/>
                </a:solidFill>
                <a:latin typeface="GyeonggiTitleOTF Medium" panose="02020603020101020101" pitchFamily="18" charset="-127"/>
                <a:ea typeface="GyeonggiTitleOTF Medium" panose="02020603020101020101" pitchFamily="18" charset="-127"/>
              </a:rPr>
              <a:t>llm</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-math</a:t>
            </a:r>
          </a:p>
          <a:p>
            <a:pPr lvl="1">
              <a:buFont typeface="Wingdings" pitchFamily="2" charset="2"/>
              <a:buChar char="§"/>
            </a:pPr>
            <a:r>
              <a:rPr kumimoji="1" lang="en-US" altLang="ko-KR" sz="1600" dirty="0" err="1">
                <a:solidFill>
                  <a:prstClr val="black"/>
                </a:solidFill>
                <a:latin typeface="GyeonggiTitleOTF Medium" panose="02020603020101020101" pitchFamily="18" charset="-127"/>
                <a:ea typeface="GyeonggiTitleOTF Medium" panose="02020603020101020101" pitchFamily="18" charset="-127"/>
              </a:rPr>
              <a:t>serpapi</a:t>
            </a:r>
            <a:r>
              <a:rPr kumimoji="1" lang="en-US" altLang="ko-KR" sz="1600" dirty="0">
                <a:solidFill>
                  <a:prstClr val="black"/>
                </a:solidFill>
                <a:latin typeface="GyeonggiTitleOTF Medium" panose="02020603020101020101" pitchFamily="18" charset="-127"/>
                <a:ea typeface="GyeonggiTitleOTF Medium" panose="02020603020101020101" pitchFamily="18" charset="-127"/>
              </a:rPr>
              <a:t> : </a:t>
            </a:r>
            <a:r>
              <a:rPr kumimoji="1" lang="ko-KR" altLang="en-US" sz="1600" dirty="0">
                <a:solidFill>
                  <a:prstClr val="black"/>
                </a:solidFill>
                <a:latin typeface="GyeonggiTitleOTF Medium" panose="02020603020101020101" pitchFamily="18" charset="-127"/>
                <a:ea typeface="GyeonggiTitleOTF Medium" panose="02020603020101020101" pitchFamily="18" charset="-127"/>
              </a:rPr>
              <a:t>검색도구로</a:t>
            </a:r>
            <a:r>
              <a:rPr kumimoji="1" lang="en-US" altLang="ko-KR" sz="1600" dirty="0">
                <a:solidFill>
                  <a:prstClr val="black"/>
                </a:solidFill>
                <a:latin typeface="GyeonggiTitleOTF Medium" panose="02020603020101020101" pitchFamily="18" charset="-127"/>
                <a:ea typeface="GyeonggiTitleOTF Medium" panose="02020603020101020101" pitchFamily="18" charset="-127"/>
              </a:rPr>
              <a:t>,</a:t>
            </a:r>
            <a:r>
              <a:rPr kumimoji="1" lang="ko-KR" altLang="en-US" sz="1600" dirty="0">
                <a:solidFill>
                  <a:prstClr val="black"/>
                </a:solidFill>
                <a:latin typeface="GyeonggiTitleOTF Medium" panose="02020603020101020101" pitchFamily="18" charset="-127"/>
                <a:ea typeface="GyeonggiTitleOTF Medium" panose="02020603020101020101" pitchFamily="18" charset="-127"/>
              </a:rPr>
              <a:t> </a:t>
            </a:r>
            <a:r>
              <a:rPr kumimoji="1" lang="en" altLang="ko-KR" sz="1600" dirty="0" err="1">
                <a:solidFill>
                  <a:prstClr val="black"/>
                </a:solidFill>
                <a:latin typeface="GyeonggiTitleOTF Medium" panose="02020603020101020101" pitchFamily="18" charset="-127"/>
                <a:ea typeface="GyeonggiTitleOTF Medium" panose="02020603020101020101" pitchFamily="18" charset="-127"/>
              </a:rPr>
              <a:t>Serp</a:t>
            </a:r>
            <a:r>
              <a:rPr kumimoji="1" lang="en" altLang="ko-KR" sz="1600" dirty="0">
                <a:solidFill>
                  <a:prstClr val="black"/>
                </a:solidFill>
                <a:latin typeface="GyeonggiTitleOTF Medium" panose="02020603020101020101" pitchFamily="18" charset="-127"/>
                <a:ea typeface="GyeonggiTitleOTF Medium" panose="02020603020101020101" pitchFamily="18" charset="-127"/>
              </a:rPr>
              <a:t> API </a:t>
            </a:r>
            <a:r>
              <a:rPr kumimoji="1" lang="ko-KR" altLang="en-US" sz="1600" dirty="0" err="1">
                <a:solidFill>
                  <a:prstClr val="black"/>
                </a:solidFill>
                <a:latin typeface="GyeonggiTitleOTF Medium" panose="02020603020101020101" pitchFamily="18" charset="-127"/>
                <a:ea typeface="GyeonggiTitleOTF Medium" panose="02020603020101020101" pitchFamily="18" charset="-127"/>
              </a:rPr>
              <a:t>를</a:t>
            </a:r>
            <a:r>
              <a:rPr kumimoji="1" lang="ko-KR" altLang="en-US" sz="1600" dirty="0">
                <a:solidFill>
                  <a:prstClr val="black"/>
                </a:solidFill>
                <a:latin typeface="GyeonggiTitleOTF Medium" panose="02020603020101020101" pitchFamily="18" charset="-127"/>
                <a:ea typeface="GyeonggiTitleOTF Medium" panose="02020603020101020101" pitchFamily="18" charset="-127"/>
              </a:rPr>
              <a:t> 호출하고 결과를 파싱</a:t>
            </a:r>
            <a:r>
              <a:rPr kumimoji="1" lang="en-US" altLang="ko-KR" sz="1600" dirty="0">
                <a:solidFill>
                  <a:prstClr val="black"/>
                </a:solidFill>
                <a:latin typeface="GyeonggiTitleOTF Medium" panose="02020603020101020101" pitchFamily="18" charset="-127"/>
                <a:ea typeface="GyeonggiTitleOTF Medium" panose="02020603020101020101" pitchFamily="18" charset="-127"/>
              </a:rPr>
              <a:t>(parse)</a:t>
            </a:r>
            <a:r>
              <a:rPr kumimoji="1" lang="ko-KR" altLang="en-US" sz="1600" dirty="0">
                <a:solidFill>
                  <a:prstClr val="black"/>
                </a:solidFill>
                <a:latin typeface="GyeonggiTitleOTF Medium" panose="02020603020101020101" pitchFamily="18" charset="-127"/>
                <a:ea typeface="GyeonggiTitleOTF Medium" panose="02020603020101020101" pitchFamily="18" charset="-127"/>
              </a:rPr>
              <a:t>한다</a:t>
            </a:r>
            <a:endParaRPr kumimoji="1" lang="en-US" altLang="ko-KR" sz="1600" dirty="0">
              <a:solidFill>
                <a:prstClr val="black"/>
              </a:solidFill>
              <a:latin typeface="GyeonggiTitleOTF Medium" panose="02020603020101020101" pitchFamily="18" charset="-127"/>
              <a:ea typeface="GyeonggiTitleOTF Medium" panose="02020603020101020101" pitchFamily="18" charset="-127"/>
            </a:endParaRPr>
          </a:p>
          <a:p>
            <a:pPr lvl="2"/>
            <a:r>
              <a:rPr kumimoji="1" lang="en-US" altLang="ko-KR" sz="1400" dirty="0">
                <a:solidFill>
                  <a:prstClr val="black"/>
                </a:solidFill>
                <a:latin typeface="GyeonggiTitleOTF Medium" panose="02020603020101020101" pitchFamily="18" charset="-127"/>
                <a:ea typeface="GyeonggiTitleOTF Medium" panose="02020603020101020101" pitchFamily="18" charset="-127"/>
              </a:rPr>
              <a:t>LLM</a:t>
            </a:r>
            <a:r>
              <a:rPr kumimoji="1" lang="ko-KR" altLang="en-US" sz="1400" dirty="0">
                <a:solidFill>
                  <a:prstClr val="black"/>
                </a:solidFill>
                <a:latin typeface="GyeonggiTitleOTF Medium" panose="02020603020101020101" pitchFamily="18" charset="-127"/>
                <a:ea typeface="GyeonggiTitleOTF Medium" panose="02020603020101020101" pitchFamily="18" charset="-127"/>
              </a:rPr>
              <a:t>을 필요로 하지 않음</a:t>
            </a:r>
            <a:endParaRPr kumimoji="1" lang="en-US" altLang="ko-KR" sz="1400" dirty="0">
              <a:solidFill>
                <a:prstClr val="black"/>
              </a:solidFill>
              <a:latin typeface="GyeonggiTitleOTF Medium" panose="02020603020101020101" pitchFamily="18" charset="-127"/>
              <a:ea typeface="GyeonggiTitleOTF Medium" panose="02020603020101020101" pitchFamily="18" charset="-127"/>
            </a:endParaRPr>
          </a:p>
          <a:p>
            <a:pPr lvl="1">
              <a:buFont typeface="Wingdings" pitchFamily="2" charset="2"/>
              <a:buChar char="§"/>
            </a:pPr>
            <a:r>
              <a:rPr kumimoji="1" lang="en-US" altLang="ko-Kore-KR" sz="1600" b="0" i="0" u="none" strike="noStrike" kern="1200" cap="none" spc="0" normalizeH="0" baseline="0" noProof="0" dirty="0" err="1">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llm</a:t>
            </a:r>
            <a:r>
              <a:rPr kumimoji="1" lang="en-US" altLang="ko-Kore-KR"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-math: </a:t>
            </a:r>
            <a:r>
              <a:rPr kumimoji="1" lang="ko-KR" altLang="en-US"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계산도구로</a:t>
            </a:r>
            <a:r>
              <a:rPr kumimoji="1" lang="en-US" altLang="ko-KR"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a:t>
            </a:r>
            <a:r>
              <a:rPr kumimoji="1" lang="ko-KR" altLang="en-US"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 수학에 관련된 질문의 응답 생성에 유용</a:t>
            </a:r>
            <a:endParaRPr kumimoji="1" lang="en-US" altLang="ko-KR"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lvl="2"/>
            <a:r>
              <a:rPr kumimoji="1" lang="en-US" altLang="ko-Kore-KR" sz="1400" dirty="0">
                <a:solidFill>
                  <a:prstClr val="black"/>
                </a:solidFill>
                <a:latin typeface="GyeonggiTitleOTF Medium" panose="02020603020101020101" pitchFamily="18" charset="-127"/>
                <a:ea typeface="GyeonggiTitleOTF Medium" panose="02020603020101020101" pitchFamily="18" charset="-127"/>
              </a:rPr>
              <a:t>LLM</a:t>
            </a:r>
            <a:r>
              <a:rPr kumimoji="1" lang="ko-KR" altLang="en-US" sz="1400" dirty="0">
                <a:solidFill>
                  <a:prstClr val="black"/>
                </a:solidFill>
                <a:latin typeface="GyeonggiTitleOTF Medium" panose="02020603020101020101" pitchFamily="18" charset="-127"/>
                <a:ea typeface="GyeonggiTitleOTF Medium" panose="02020603020101020101" pitchFamily="18" charset="-127"/>
              </a:rPr>
              <a:t>을 필요로 함</a:t>
            </a:r>
            <a:endParaRPr kumimoji="1" lang="en-US" altLang="ko-KR" sz="1400" dirty="0">
              <a:solidFill>
                <a:prstClr val="black"/>
              </a:solidFill>
              <a:latin typeface="GyeonggiTitleOTF Medium" panose="02020603020101020101" pitchFamily="18" charset="-127"/>
              <a:ea typeface="GyeonggiTitleOTF Medium" panose="02020603020101020101" pitchFamily="18" charset="-127"/>
            </a:endParaRPr>
          </a:p>
          <a:p>
            <a:pPr lvl="2"/>
            <a:endParaRPr kumimoji="1" lang="en-US" altLang="ko-Kore-KR" sz="14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a:buFont typeface="Wingdings" pitchFamily="2" charset="2"/>
              <a:buChar char="v"/>
            </a:pP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사용할 </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Agents </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유형</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 </a:t>
            </a:r>
            <a:r>
              <a:rPr kumimoji="1" lang="en" altLang="ko-KR" sz="2000" dirty="0">
                <a:solidFill>
                  <a:prstClr val="black"/>
                </a:solidFill>
                <a:latin typeface="GyeonggiTitleOTF Medium" panose="02020603020101020101" pitchFamily="18" charset="-127"/>
                <a:ea typeface="GyeonggiTitleOTF Medium" panose="02020603020101020101" pitchFamily="18" charset="-127"/>
              </a:rPr>
              <a:t>ZERO_SHOT_REACT_DESCRIPTION</a:t>
            </a:r>
          </a:p>
          <a:p>
            <a:pPr lvl="1">
              <a:buFont typeface="Wingdings" pitchFamily="2" charset="2"/>
              <a:buChar char="§"/>
            </a:pPr>
            <a:r>
              <a:rPr kumimoji="1" lang="en-US" altLang="ko-Kore-KR"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ZERO_SHOT_REACT_DESCRIPTION</a:t>
            </a:r>
            <a:endParaRPr kumimoji="1" lang="en-US" altLang="ko-Kore-KR" sz="1600" dirty="0">
              <a:solidFill>
                <a:prstClr val="black"/>
              </a:solidFill>
              <a:latin typeface="GyeonggiTitleOTF Medium" panose="02020603020101020101" pitchFamily="18" charset="-127"/>
              <a:ea typeface="GyeonggiTitleOTF Medium" panose="02020603020101020101" pitchFamily="18" charset="-127"/>
            </a:endParaRPr>
          </a:p>
          <a:p>
            <a:pPr lvl="2"/>
            <a:r>
              <a:rPr kumimoji="1" lang="en-US" altLang="ko-KR" sz="1400" b="0" i="0" u="none" strike="noStrike" kern="1200" cap="none" spc="0" normalizeH="0" baseline="0" noProof="0" dirty="0" err="1">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ReAct</a:t>
            </a:r>
            <a:r>
              <a:rPr kumimoji="1" lang="ko-KR" altLang="en-US" sz="1400" dirty="0" err="1">
                <a:solidFill>
                  <a:prstClr val="black"/>
                </a:solidFill>
                <a:latin typeface="GyeonggiTitleOTF Medium" panose="02020603020101020101" pitchFamily="18" charset="-127"/>
                <a:ea typeface="GyeonggiTitleOTF Medium" panose="02020603020101020101" pitchFamily="18" charset="-127"/>
              </a:rPr>
              <a:t>를</a:t>
            </a:r>
            <a:r>
              <a:rPr kumimoji="1" lang="ko-KR" altLang="en-US" sz="1400" dirty="0">
                <a:solidFill>
                  <a:prstClr val="black"/>
                </a:solidFill>
                <a:latin typeface="GyeonggiTitleOTF Medium" panose="02020603020101020101" pitchFamily="18" charset="-127"/>
                <a:ea typeface="GyeonggiTitleOTF Medium" panose="02020603020101020101" pitchFamily="18" charset="-127"/>
              </a:rPr>
              <a:t> </a:t>
            </a:r>
            <a:r>
              <a:rPr kumimoji="1" lang="ko-KR" altLang="en-US" sz="14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사용하여 도구의 설명에 기반하여 어떤 도구를 사용할지 결정</a:t>
            </a:r>
            <a:endParaRPr kumimoji="1" lang="en-US" altLang="ko-KR" sz="14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lvl="1">
              <a:buFont typeface="Wingdings" pitchFamily="2" charset="2"/>
              <a:buChar char="§"/>
            </a:pPr>
            <a:endParaRPr kumimoji="1" lang="en-US" altLang="ko-KR"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p:txBody>
      </p:sp>
      <p:pic>
        <p:nvPicPr>
          <p:cNvPr id="6" name="그림 5">
            <a:extLst>
              <a:ext uri="{FF2B5EF4-FFF2-40B4-BE49-F238E27FC236}">
                <a16:creationId xmlns:a16="http://schemas.microsoft.com/office/drawing/2014/main" id="{A10F0F9E-AC29-AFD8-8F48-D6AEF1E5C5F7}"/>
              </a:ext>
            </a:extLst>
          </p:cNvPr>
          <p:cNvPicPr>
            <a:picLocks noChangeAspect="1"/>
          </p:cNvPicPr>
          <p:nvPr/>
        </p:nvPicPr>
        <p:blipFill>
          <a:blip r:embed="rId3"/>
          <a:stretch>
            <a:fillRect/>
          </a:stretch>
        </p:blipFill>
        <p:spPr>
          <a:xfrm>
            <a:off x="1151390" y="4392729"/>
            <a:ext cx="6841220" cy="2052366"/>
          </a:xfrm>
          <a:prstGeom prst="rect">
            <a:avLst/>
          </a:prstGeom>
        </p:spPr>
      </p:pic>
    </p:spTree>
    <p:extLst>
      <p:ext uri="{BB962C8B-B14F-4D97-AF65-F5344CB8AC3E}">
        <p14:creationId xmlns:p14="http://schemas.microsoft.com/office/powerpoint/2010/main" val="4087363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3E5F1-6B97-9799-BFDB-F33CECD487EE}"/>
              </a:ext>
            </a:extLst>
          </p:cNvPr>
          <p:cNvSpPr>
            <a:spLocks noGrp="1"/>
          </p:cNvSpPr>
          <p:nvPr>
            <p:ph type="title"/>
          </p:nvPr>
        </p:nvSpPr>
        <p:spPr>
          <a:xfrm>
            <a:off x="628650" y="365126"/>
            <a:ext cx="7886700" cy="810531"/>
          </a:xfrm>
        </p:spPr>
        <p:txBody>
          <a:bodyPr>
            <a:normAutofit/>
          </a:bodyPr>
          <a:lstStyle/>
          <a:p>
            <a:pPr algn="ctr"/>
            <a:r>
              <a:rPr kumimoji="1" lang="en-US" altLang="ko-Kore-KR" sz="3200" b="1" dirty="0">
                <a:solidFill>
                  <a:prstClr val="black"/>
                </a:solidFill>
                <a:latin typeface="GyeonggiTitleOTF Bold" panose="02020603020101020101" pitchFamily="18" charset="-127"/>
                <a:ea typeface="GyeonggiTitleOTF Bold" panose="02020603020101020101" pitchFamily="18" charset="-127"/>
              </a:rPr>
              <a:t>Action Agents </a:t>
            </a:r>
            <a:r>
              <a:rPr kumimoji="1" lang="ko-KR" altLang="en-US" sz="3200" b="1" dirty="0">
                <a:solidFill>
                  <a:prstClr val="black"/>
                </a:solidFill>
                <a:latin typeface="GyeonggiTitleOTF Bold" panose="02020603020101020101" pitchFamily="18" charset="-127"/>
                <a:ea typeface="GyeonggiTitleOTF Bold" panose="02020603020101020101" pitchFamily="18" charset="-127"/>
              </a:rPr>
              <a:t>코드</a:t>
            </a:r>
            <a:endParaRPr kumimoji="1" lang="ko-Kore-KR" altLang="en-US" sz="3200" dirty="0"/>
          </a:p>
        </p:txBody>
      </p:sp>
      <p:sp>
        <p:nvSpPr>
          <p:cNvPr id="3" name="내용 개체 틀 2">
            <a:extLst>
              <a:ext uri="{FF2B5EF4-FFF2-40B4-BE49-F238E27FC236}">
                <a16:creationId xmlns:a16="http://schemas.microsoft.com/office/drawing/2014/main" id="{0276043D-CC3C-2E91-7C6A-8B2742A5E701}"/>
              </a:ext>
            </a:extLst>
          </p:cNvPr>
          <p:cNvSpPr>
            <a:spLocks noGrp="1"/>
          </p:cNvSpPr>
          <p:nvPr>
            <p:ph idx="1"/>
          </p:nvPr>
        </p:nvSpPr>
        <p:spPr>
          <a:xfrm>
            <a:off x="628650" y="1371600"/>
            <a:ext cx="7886700" cy="4805363"/>
          </a:xfrm>
        </p:spPr>
        <p:txBody>
          <a:bodyPr>
            <a:normAutofit/>
          </a:bodyPr>
          <a:lstStyle/>
          <a:p>
            <a:pPr>
              <a:buFont typeface="Wingdings" pitchFamily="2" charset="2"/>
              <a:buChar char="§"/>
            </a:pPr>
            <a:r>
              <a:rPr kumimoji="1" lang="en-US" altLang="ko-KR"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R</a:t>
            </a:r>
            <a:r>
              <a:rPr kumimoji="1" lang="en-US" altLang="ko-KR" sz="2000" dirty="0" err="1">
                <a:solidFill>
                  <a:prstClr val="black"/>
                </a:solidFill>
                <a:latin typeface="GyeonggiTitleOTF Medium" panose="02020603020101020101" pitchFamily="18" charset="-127"/>
                <a:ea typeface="GyeonggiTitleOTF Medium" panose="02020603020101020101" pitchFamily="18" charset="-127"/>
              </a:rPr>
              <a:t>eact</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 NO! =&gt; </a:t>
            </a:r>
            <a:r>
              <a:rPr kumimoji="1" lang="en-US" altLang="ko-KR" sz="2000" dirty="0" err="1">
                <a:solidFill>
                  <a:prstClr val="black"/>
                </a:solidFill>
                <a:latin typeface="GyeonggiTitleOTF Medium" panose="02020603020101020101" pitchFamily="18" charset="-127"/>
                <a:ea typeface="GyeonggiTitleOTF Medium" panose="02020603020101020101" pitchFamily="18" charset="-127"/>
              </a:rPr>
              <a:t>ReAct</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a:t>
            </a:r>
          </a:p>
          <a:p>
            <a:pPr lvl="1">
              <a:buFont typeface="Wingdings" pitchFamily="2" charset="2"/>
              <a:buChar char="§"/>
            </a:pPr>
            <a:r>
              <a:rPr kumimoji="1" lang="en-US" altLang="ko-KR"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R</a:t>
            </a:r>
            <a:r>
              <a:rPr kumimoji="1" lang="en-US" altLang="ko-KR" sz="1800" dirty="0" err="1">
                <a:solidFill>
                  <a:prstClr val="black"/>
                </a:solidFill>
                <a:latin typeface="GyeonggiTitleOTF Medium" panose="02020603020101020101" pitchFamily="18" charset="-127"/>
                <a:ea typeface="GyeonggiTitleOTF Medium" panose="02020603020101020101" pitchFamily="18" charset="-127"/>
              </a:rPr>
              <a:t>easoning</a:t>
            </a:r>
            <a:r>
              <a:rPr kumimoji="1" lang="en-US" altLang="ko-KR" sz="1800" dirty="0">
                <a:solidFill>
                  <a:prstClr val="black"/>
                </a:solidFill>
                <a:latin typeface="GyeonggiTitleOTF Medium" panose="02020603020101020101" pitchFamily="18" charset="-127"/>
                <a:ea typeface="GyeonggiTitleOTF Medium" panose="02020603020101020101" pitchFamily="18" charset="-127"/>
              </a:rPr>
              <a:t> and</a:t>
            </a:r>
            <a:r>
              <a:rPr kumimoji="1" lang="en-US" altLang="ko-KR"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 Acting in language model</a:t>
            </a:r>
          </a:p>
          <a:p>
            <a:pPr lvl="1">
              <a:buFont typeface="Wingdings" pitchFamily="2" charset="2"/>
              <a:buChar char="§"/>
            </a:pPr>
            <a:r>
              <a:rPr kumimoji="1" lang="en-US" altLang="ko-Kore-KR"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Chain-of-Thought prompting + Action </a:t>
            </a:r>
            <a:r>
              <a:rPr kumimoji="1" lang="en-US" altLang="ko-Kore-KR" sz="1800" dirty="0">
                <a:solidFill>
                  <a:prstClr val="black"/>
                </a:solidFill>
                <a:latin typeface="GyeonggiTitleOTF Medium" panose="02020603020101020101" pitchFamily="18" charset="-127"/>
                <a:ea typeface="GyeonggiTitleOTF Medium" panose="02020603020101020101" pitchFamily="18" charset="-127"/>
              </a:rPr>
              <a:t>P</a:t>
            </a:r>
            <a:r>
              <a:rPr kumimoji="1" lang="en-US" altLang="ko-Kore-KR" sz="1800" b="0" i="0" u="none" strike="noStrike" kern="1200" cap="none" spc="0" normalizeH="0" baseline="0" noProof="0" dirty="0" err="1">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lan</a:t>
            </a:r>
            <a:r>
              <a:rPr kumimoji="1" lang="en-US" altLang="ko-Kore-KR"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 Generation</a:t>
            </a:r>
          </a:p>
          <a:p>
            <a:pPr lvl="2">
              <a:buFont typeface="Wingdings" pitchFamily="2" charset="2"/>
              <a:buChar char="§"/>
            </a:pPr>
            <a:r>
              <a:rPr kumimoji="1" lang="en-US" altLang="ko-Kore-KR"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Chain-of-Thought </a:t>
            </a:r>
            <a:r>
              <a:rPr kumimoji="1" lang="en-US" altLang="ko-Kore-KR" sz="1600" b="0" i="0" u="none" strike="noStrike" kern="1200" cap="none" spc="0" normalizeH="0" baseline="0" noProof="0" dirty="0" err="1">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promptin</a:t>
            </a:r>
            <a:r>
              <a:rPr kumimoji="1" lang="en-US" altLang="ko-Kore-KR" sz="1600" dirty="0">
                <a:solidFill>
                  <a:prstClr val="black"/>
                </a:solidFill>
                <a:latin typeface="GyeonggiTitleOTF Medium" panose="02020603020101020101" pitchFamily="18" charset="-127"/>
                <a:ea typeface="GyeonggiTitleOTF Medium" panose="02020603020101020101" pitchFamily="18" charset="-127"/>
              </a:rPr>
              <a:t>g : </a:t>
            </a:r>
            <a:r>
              <a:rPr kumimoji="1" lang="ko-KR" altLang="en-US" sz="1600" dirty="0">
                <a:solidFill>
                  <a:prstClr val="black"/>
                </a:solidFill>
                <a:latin typeface="GyeonggiTitleOTF Medium" panose="02020603020101020101" pitchFamily="18" charset="-127"/>
                <a:ea typeface="GyeonggiTitleOTF Medium" panose="02020603020101020101" pitchFamily="18" charset="-127"/>
              </a:rPr>
              <a:t>중간 추론 단계의 시리즈를 생성하도록 유도하는 </a:t>
            </a:r>
            <a:r>
              <a:rPr kumimoji="1" lang="ko-KR" altLang="en-US" sz="1600" dirty="0" err="1">
                <a:solidFill>
                  <a:prstClr val="black"/>
                </a:solidFill>
                <a:latin typeface="GyeonggiTitleOTF Medium" panose="02020603020101020101" pitchFamily="18" charset="-127"/>
                <a:ea typeface="GyeonggiTitleOTF Medium" panose="02020603020101020101" pitchFamily="18" charset="-127"/>
              </a:rPr>
              <a:t>프롬프팅</a:t>
            </a:r>
            <a:r>
              <a:rPr kumimoji="1" lang="ko-KR" altLang="en-US" sz="1600" dirty="0">
                <a:solidFill>
                  <a:prstClr val="black"/>
                </a:solidFill>
                <a:latin typeface="GyeonggiTitleOTF Medium" panose="02020603020101020101" pitchFamily="18" charset="-127"/>
                <a:ea typeface="GyeonggiTitleOTF Medium" panose="02020603020101020101" pitchFamily="18" charset="-127"/>
              </a:rPr>
              <a:t> 기술</a:t>
            </a:r>
            <a:endParaRPr kumimoji="1" lang="en-US" altLang="ko-Kore-KR"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lvl="2">
              <a:buFont typeface="Wingdings" pitchFamily="2" charset="2"/>
              <a:buChar char="§"/>
            </a:pPr>
            <a:r>
              <a:rPr kumimoji="1" lang="en-US" altLang="ko-Kore-KR"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Action </a:t>
            </a:r>
            <a:r>
              <a:rPr kumimoji="1" lang="en-US" altLang="ko-Kore-KR" sz="1600" dirty="0">
                <a:solidFill>
                  <a:prstClr val="black"/>
                </a:solidFill>
                <a:latin typeface="GyeonggiTitleOTF Medium" panose="02020603020101020101" pitchFamily="18" charset="-127"/>
                <a:ea typeface="GyeonggiTitleOTF Medium" panose="02020603020101020101" pitchFamily="18" charset="-127"/>
              </a:rPr>
              <a:t>P</a:t>
            </a:r>
            <a:r>
              <a:rPr kumimoji="1" lang="en-US" altLang="ko-Kore-KR" sz="1600" b="0" i="0" u="none" strike="noStrike" kern="1200" cap="none" spc="0" normalizeH="0" baseline="0" noProof="0" dirty="0" err="1">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lan</a:t>
            </a:r>
            <a:r>
              <a:rPr kumimoji="1" lang="en-US" altLang="ko-Kore-KR"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 Generation  : </a:t>
            </a:r>
            <a:r>
              <a:rPr kumimoji="1" lang="ko-KR" altLang="en-US"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언어 모델을 사용하여 수행할 동작을 생성하는 </a:t>
            </a:r>
            <a:r>
              <a:rPr kumimoji="1" lang="ko-KR" altLang="en-US" sz="1600" b="0" i="0" u="none" strike="noStrike" kern="1200" cap="none" spc="0" normalizeH="0" baseline="0" noProof="0" dirty="0" err="1">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프롬프팅</a:t>
            </a:r>
            <a:r>
              <a:rPr kumimoji="1" lang="ko-KR" altLang="en-US"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 기</a:t>
            </a:r>
            <a:r>
              <a:rPr kumimoji="1" lang="ko-KR" altLang="en-US" sz="1600" dirty="0">
                <a:solidFill>
                  <a:prstClr val="black"/>
                </a:solidFill>
                <a:latin typeface="GyeonggiTitleOTF Medium" panose="02020603020101020101" pitchFamily="18" charset="-127"/>
                <a:ea typeface="GyeonggiTitleOTF Medium" panose="02020603020101020101" pitchFamily="18" charset="-127"/>
              </a:rPr>
              <a:t>술</a:t>
            </a:r>
            <a:endParaRPr kumimoji="1" lang="en-US" altLang="ko-KR" sz="1600" dirty="0">
              <a:solidFill>
                <a:prstClr val="black"/>
              </a:solidFill>
              <a:latin typeface="GyeonggiTitleOTF Medium" panose="02020603020101020101" pitchFamily="18" charset="-127"/>
              <a:ea typeface="GyeonggiTitleOTF Medium" panose="02020603020101020101" pitchFamily="18" charset="-127"/>
            </a:endParaRPr>
          </a:p>
          <a:p>
            <a:pPr lvl="1">
              <a:buFont typeface="Wingdings" pitchFamily="2" charset="2"/>
              <a:buChar char="§"/>
            </a:pPr>
            <a:r>
              <a:rPr kumimoji="1" lang="ko-KR" altLang="en-US"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즉</a:t>
            </a:r>
            <a:r>
              <a:rPr kumimoji="1" lang="en-US" altLang="ko-KR"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a:t>
            </a:r>
            <a:r>
              <a:rPr kumimoji="1" lang="ko-KR" altLang="en-US"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 어떤 동작을 취할지에 대해 생각한 후 해당 동작을 수행하게 함</a:t>
            </a:r>
            <a:endParaRPr kumimoji="1" lang="en-US" altLang="ko-KR"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marL="457200" lvl="1" indent="0">
              <a:buNone/>
            </a:pPr>
            <a:endParaRPr kumimoji="1" lang="en-US" altLang="ko-KR"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p:txBody>
      </p:sp>
    </p:spTree>
    <p:extLst>
      <p:ext uri="{BB962C8B-B14F-4D97-AF65-F5344CB8AC3E}">
        <p14:creationId xmlns:p14="http://schemas.microsoft.com/office/powerpoint/2010/main" val="34641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3E5F1-6B97-9799-BFDB-F33CECD487EE}"/>
              </a:ext>
            </a:extLst>
          </p:cNvPr>
          <p:cNvSpPr>
            <a:spLocks noGrp="1"/>
          </p:cNvSpPr>
          <p:nvPr>
            <p:ph type="title"/>
          </p:nvPr>
        </p:nvSpPr>
        <p:spPr>
          <a:xfrm>
            <a:off x="628650" y="365126"/>
            <a:ext cx="7886700" cy="810531"/>
          </a:xfrm>
        </p:spPr>
        <p:txBody>
          <a:bodyPr>
            <a:normAutofit/>
          </a:bodyPr>
          <a:lstStyle/>
          <a:p>
            <a:pPr algn="ctr"/>
            <a:r>
              <a:rPr kumimoji="1" lang="en-US" altLang="ko-KR" sz="3200" b="1" dirty="0">
                <a:latin typeface="GyeonggiTitleOTF Bold" panose="02020603020101020101" pitchFamily="18" charset="-127"/>
                <a:ea typeface="GyeonggiTitleOTF Bold" panose="02020603020101020101" pitchFamily="18" charset="-127"/>
              </a:rPr>
              <a:t>Chain</a:t>
            </a:r>
            <a:r>
              <a:rPr kumimoji="1" lang="ko-KR" altLang="en-US" sz="3200" b="1" dirty="0">
                <a:latin typeface="GyeonggiTitleOTF Bold" panose="02020603020101020101" pitchFamily="18" charset="-127"/>
                <a:ea typeface="GyeonggiTitleOTF Bold" panose="02020603020101020101" pitchFamily="18" charset="-127"/>
              </a:rPr>
              <a:t>이란</a:t>
            </a:r>
            <a:r>
              <a:rPr kumimoji="1" lang="en-US" altLang="ko-KR" sz="3200" b="1" dirty="0">
                <a:latin typeface="GyeonggiTitleOTF Bold" panose="02020603020101020101" pitchFamily="18" charset="-127"/>
                <a:ea typeface="GyeonggiTitleOTF Bold" panose="02020603020101020101" pitchFamily="18" charset="-127"/>
              </a:rPr>
              <a:t>?</a:t>
            </a:r>
            <a:endParaRPr kumimoji="1" lang="ko-Kore-KR" altLang="en-US" sz="3200" dirty="0"/>
          </a:p>
        </p:txBody>
      </p:sp>
      <p:sp>
        <p:nvSpPr>
          <p:cNvPr id="3" name="내용 개체 틀 2">
            <a:extLst>
              <a:ext uri="{FF2B5EF4-FFF2-40B4-BE49-F238E27FC236}">
                <a16:creationId xmlns:a16="http://schemas.microsoft.com/office/drawing/2014/main" id="{0276043D-CC3C-2E91-7C6A-8B2742A5E701}"/>
              </a:ext>
            </a:extLst>
          </p:cNvPr>
          <p:cNvSpPr>
            <a:spLocks noGrp="1"/>
          </p:cNvSpPr>
          <p:nvPr>
            <p:ph idx="1"/>
          </p:nvPr>
        </p:nvSpPr>
        <p:spPr>
          <a:xfrm>
            <a:off x="628649" y="1371600"/>
            <a:ext cx="8417028" cy="4805363"/>
          </a:xfrm>
        </p:spPr>
        <p:txBody>
          <a:bodyPr>
            <a:normAutofit/>
          </a:bodyPr>
          <a:lstStyle/>
          <a:p>
            <a:pPr>
              <a:lnSpc>
                <a:spcPct val="200000"/>
              </a:lnSpc>
              <a:buFont typeface="Wingdings" pitchFamily="2" charset="2"/>
              <a:buChar char="v"/>
            </a:pPr>
            <a:r>
              <a:rPr kumimoji="1" lang="en-US" altLang="ko-KR" sz="2000" dirty="0">
                <a:latin typeface="GyeonggiTitleOTF Medium" panose="02020603020101020101" pitchFamily="18" charset="-127"/>
                <a:ea typeface="GyeonggiTitleOTF Medium" panose="02020603020101020101" pitchFamily="18" charset="-127"/>
              </a:rPr>
              <a:t> </a:t>
            </a:r>
            <a:r>
              <a:rPr kumimoji="1" lang="en-US" altLang="ko-Kore-KR"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LLM</a:t>
            </a:r>
            <a:r>
              <a:rPr kumimoji="1" lang="ko-KR" altLang="en-US"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을 프롬프트 템플릿과 결합</a:t>
            </a:r>
            <a:endParaRPr kumimoji="1" lang="en-US" altLang="ko-KR"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lvl="1">
              <a:buFont typeface="Wingdings" pitchFamily="2" charset="2"/>
              <a:buChar char="§"/>
            </a:pPr>
            <a:r>
              <a:rPr kumimoji="1" lang="en-US" altLang="ko-KR" sz="2000" dirty="0" err="1">
                <a:latin typeface="GyeonggiTitleOTF Medium" panose="02020603020101020101" pitchFamily="18" charset="-127"/>
                <a:ea typeface="GyeonggiTitleOTF Medium" panose="02020603020101020101" pitchFamily="18" charset="-127"/>
              </a:rPr>
              <a:t>LLMChain</a:t>
            </a:r>
            <a:r>
              <a:rPr kumimoji="1" lang="ko-KR" altLang="en-US" sz="2000" dirty="0">
                <a:latin typeface="GyeonggiTitleOTF Medium" panose="02020603020101020101" pitchFamily="18" charset="-127"/>
                <a:ea typeface="GyeonggiTitleOTF Medium" panose="02020603020101020101" pitchFamily="18" charset="-127"/>
              </a:rPr>
              <a:t> </a:t>
            </a:r>
            <a:endParaRPr kumimoji="1" lang="en-US" altLang="ko-KR"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a:lnSpc>
                <a:spcPct val="100000"/>
              </a:lnSpc>
              <a:buFont typeface="Wingdings" pitchFamily="2" charset="2"/>
              <a:buChar char="v"/>
            </a:pPr>
            <a:r>
              <a:rPr kumimoji="1" lang="en-US" altLang="ko-KR"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 </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첫 번째</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 LLM</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의 출력을 두 번째 </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LLM</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의 입력으로 취하여 여러 </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LLM</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을 순차적으로 결합</a:t>
            </a:r>
            <a:endParaRPr kumimoji="1" lang="en-US" altLang="ko-KR" sz="2000" dirty="0">
              <a:solidFill>
                <a:prstClr val="black"/>
              </a:solidFill>
              <a:latin typeface="GyeonggiTitleOTF Medium" panose="02020603020101020101" pitchFamily="18" charset="-127"/>
              <a:ea typeface="GyeonggiTitleOTF Medium" panose="02020603020101020101" pitchFamily="18" charset="-127"/>
            </a:endParaRPr>
          </a:p>
          <a:p>
            <a:pPr lvl="1">
              <a:buFont typeface="Wingdings" pitchFamily="2" charset="2"/>
              <a:buChar char="§"/>
            </a:pPr>
            <a:r>
              <a:rPr kumimoji="1" lang="en-US" altLang="ko-Kore-KR" sz="2000" dirty="0" err="1">
                <a:latin typeface="GyeonggiTitleOTF Medium" panose="02020603020101020101" pitchFamily="18" charset="-127"/>
                <a:ea typeface="GyeonggiTitleOTF Medium" panose="02020603020101020101" pitchFamily="18" charset="-127"/>
              </a:rPr>
              <a:t>SimpleSequentialChain</a:t>
            </a:r>
            <a:endParaRPr kumimoji="1" lang="en-US" altLang="ko-KR" sz="2000" dirty="0">
              <a:solidFill>
                <a:prstClr val="black"/>
              </a:solidFill>
              <a:latin typeface="GyeonggiTitleOTF Medium" panose="02020603020101020101" pitchFamily="18" charset="-127"/>
              <a:ea typeface="GyeonggiTitleOTF Medium" panose="02020603020101020101" pitchFamily="18" charset="-127"/>
            </a:endParaRPr>
          </a:p>
          <a:p>
            <a:pPr>
              <a:lnSpc>
                <a:spcPct val="200000"/>
              </a:lnSpc>
              <a:buFont typeface="Wingdings" pitchFamily="2" charset="2"/>
              <a:buChar char="v"/>
            </a:pPr>
            <a:r>
              <a:rPr kumimoji="1" lang="en-US" altLang="ko-KR"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 </a:t>
            </a:r>
            <a:r>
              <a:rPr kumimoji="1" lang="en-US" altLang="ko-Kore-KR" sz="2000" dirty="0">
                <a:solidFill>
                  <a:prstClr val="black"/>
                </a:solidFill>
                <a:latin typeface="GyeonggiTitleOTF Medium" panose="02020603020101020101" pitchFamily="18" charset="-127"/>
                <a:ea typeface="GyeonggiTitleOTF Medium" panose="02020603020101020101" pitchFamily="18" charset="-127"/>
              </a:rPr>
              <a:t>LLM</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을 외부 데이터와 결합 </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인덱스 연관 체인</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a:t>
            </a:r>
          </a:p>
          <a:p>
            <a:pPr lvl="1">
              <a:buFont typeface="Wingdings" pitchFamily="2" charset="2"/>
              <a:buChar char="§"/>
            </a:pPr>
            <a:r>
              <a:rPr kumimoji="1" lang="en-US" altLang="ko-KR" sz="2000" dirty="0" err="1">
                <a:solidFill>
                  <a:prstClr val="black"/>
                </a:solidFill>
                <a:latin typeface="GyeonggiTitleOTF Medium" panose="02020603020101020101" pitchFamily="18" charset="-127"/>
                <a:ea typeface="GyeonggiTitleOTF Medium" panose="02020603020101020101" pitchFamily="18" charset="-127"/>
              </a:rPr>
              <a:t>RetrievalQA</a:t>
            </a:r>
            <a:endParaRPr kumimoji="1" lang="en-US" altLang="ko-KR" sz="2000" dirty="0">
              <a:solidFill>
                <a:prstClr val="black"/>
              </a:solidFill>
              <a:latin typeface="GyeonggiTitleOTF Medium" panose="02020603020101020101" pitchFamily="18" charset="-127"/>
              <a:ea typeface="GyeonggiTitleOTF Medium" panose="02020603020101020101" pitchFamily="18" charset="-127"/>
            </a:endParaRPr>
          </a:p>
          <a:p>
            <a:pPr>
              <a:lnSpc>
                <a:spcPct val="200000"/>
              </a:lnSpc>
              <a:buFont typeface="Wingdings" pitchFamily="2" charset="2"/>
              <a:buChar char="v"/>
            </a:pPr>
            <a:r>
              <a:rPr kumimoji="1" lang="en-US" altLang="ko-KR"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 </a:t>
            </a:r>
            <a:r>
              <a:rPr kumimoji="1" lang="en-US" altLang="ko-Kore-KR" sz="2000" dirty="0">
                <a:solidFill>
                  <a:prstClr val="black"/>
                </a:solidFill>
                <a:latin typeface="GyeonggiTitleOTF Medium" panose="02020603020101020101" pitchFamily="18" charset="-127"/>
                <a:ea typeface="GyeonggiTitleOTF Medium" panose="02020603020101020101" pitchFamily="18" charset="-127"/>
              </a:rPr>
              <a:t>LLM</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을 장기 메모리와 결합</a:t>
            </a:r>
            <a:endParaRPr kumimoji="1" lang="en-US" altLang="ko-KR" sz="2000" dirty="0">
              <a:solidFill>
                <a:prstClr val="black"/>
              </a:solidFill>
              <a:latin typeface="GyeonggiTitleOTF Medium" panose="02020603020101020101" pitchFamily="18" charset="-127"/>
              <a:ea typeface="GyeonggiTitleOTF Medium" panose="02020603020101020101" pitchFamily="18" charset="-127"/>
            </a:endParaRPr>
          </a:p>
          <a:p>
            <a:pPr lvl="1">
              <a:buFont typeface="Wingdings" pitchFamily="2" charset="2"/>
              <a:buChar char="§"/>
            </a:pPr>
            <a:r>
              <a:rPr kumimoji="1" lang="en-US" altLang="ko-KR" sz="2000" dirty="0" err="1">
                <a:solidFill>
                  <a:prstClr val="black"/>
                </a:solidFill>
                <a:latin typeface="GyeonggiTitleOTF Medium" panose="02020603020101020101" pitchFamily="18" charset="-127"/>
                <a:ea typeface="GyeonggiTitleOTF Medium" panose="02020603020101020101" pitchFamily="18" charset="-127"/>
              </a:rPr>
              <a:t>ConversationChain</a:t>
            </a:r>
            <a:endParaRPr kumimoji="1" lang="en-US" altLang="ko-KR" sz="2000" dirty="0">
              <a:solidFill>
                <a:prstClr val="black"/>
              </a:solidFill>
              <a:latin typeface="GyeonggiTitleOTF Medium" panose="02020603020101020101" pitchFamily="18" charset="-127"/>
              <a:ea typeface="GyeonggiTitleOTF Medium" panose="02020603020101020101" pitchFamily="18" charset="-127"/>
            </a:endParaRPr>
          </a:p>
          <a:p>
            <a:pPr>
              <a:lnSpc>
                <a:spcPct val="200000"/>
              </a:lnSpc>
              <a:buFont typeface="Wingdings" pitchFamily="2" charset="2"/>
              <a:buChar char="v"/>
            </a:pPr>
            <a:endParaRPr kumimoji="1" lang="en-US" altLang="ko-Kore-KR"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marL="0" indent="0">
              <a:lnSpc>
                <a:spcPct val="200000"/>
              </a:lnSpc>
              <a:buNone/>
            </a:pPr>
            <a:endParaRPr kumimoji="1" lang="en-US" altLang="ko-KR" sz="2000" dirty="0">
              <a:latin typeface="GyeonggiTitleOTF Medium" panose="02020603020101020101" pitchFamily="18" charset="-127"/>
              <a:ea typeface="GyeonggiTitleOTF Medium" panose="02020603020101020101" pitchFamily="18" charset="-127"/>
            </a:endParaRPr>
          </a:p>
        </p:txBody>
      </p:sp>
      <p:sp>
        <p:nvSpPr>
          <p:cNvPr id="5" name="TextBox 4">
            <a:extLst>
              <a:ext uri="{FF2B5EF4-FFF2-40B4-BE49-F238E27FC236}">
                <a16:creationId xmlns:a16="http://schemas.microsoft.com/office/drawing/2014/main" id="{72212D0D-5D65-8D41-78B3-781ACFB0D887}"/>
              </a:ext>
            </a:extLst>
          </p:cNvPr>
          <p:cNvSpPr txBox="1"/>
          <p:nvPr/>
        </p:nvSpPr>
        <p:spPr>
          <a:xfrm>
            <a:off x="5552764" y="965335"/>
            <a:ext cx="2836607" cy="406265"/>
          </a:xfrm>
          <a:prstGeom prst="rect">
            <a:avLst/>
          </a:prstGeom>
          <a:noFill/>
        </p:spPr>
        <p:txBody>
          <a:bodyPr wrap="square">
            <a:spAutoFit/>
          </a:bodyPr>
          <a:lstStyle/>
          <a:p>
            <a:pPr>
              <a:lnSpc>
                <a:spcPct val="200000"/>
              </a:lnSpc>
            </a:pPr>
            <a:r>
              <a:rPr kumimoji="1" lang="en-US" altLang="ko-KR" sz="1200" dirty="0">
                <a:latin typeface="GyeonggiTitleOTF Medium" panose="02020603020101020101" pitchFamily="18" charset="-127"/>
                <a:ea typeface="GyeonggiTitleOTF Medium" panose="02020603020101020101" pitchFamily="18" charset="-127"/>
              </a:rPr>
              <a:t>LLM</a:t>
            </a:r>
            <a:r>
              <a:rPr kumimoji="1" lang="ko-KR" altLang="en-US" sz="1200" dirty="0">
                <a:latin typeface="GyeonggiTitleOTF Medium" panose="02020603020101020101" pitchFamily="18" charset="-127"/>
                <a:ea typeface="GyeonggiTitleOTF Medium" panose="02020603020101020101" pitchFamily="18" charset="-127"/>
              </a:rPr>
              <a:t>을 다른 구성 요소와 결합</a:t>
            </a:r>
            <a:endParaRPr kumimoji="1" lang="en-US" altLang="ko-KR" sz="1200" dirty="0">
              <a:latin typeface="GyeonggiTitleOTF Medium" panose="02020603020101020101" pitchFamily="18" charset="-127"/>
              <a:ea typeface="GyeonggiTitleOTF Medium" panose="02020603020101020101" pitchFamily="18" charset="-127"/>
            </a:endParaRPr>
          </a:p>
        </p:txBody>
      </p:sp>
      <p:sp>
        <p:nvSpPr>
          <p:cNvPr id="6" name="TextBox 5">
            <a:extLst>
              <a:ext uri="{FF2B5EF4-FFF2-40B4-BE49-F238E27FC236}">
                <a16:creationId xmlns:a16="http://schemas.microsoft.com/office/drawing/2014/main" id="{3EA117DA-C034-DF22-E687-B14AFF66D101}"/>
              </a:ext>
            </a:extLst>
          </p:cNvPr>
          <p:cNvSpPr txBox="1"/>
          <p:nvPr/>
        </p:nvSpPr>
        <p:spPr>
          <a:xfrm>
            <a:off x="5552765" y="603911"/>
            <a:ext cx="2836607" cy="461665"/>
          </a:xfrm>
          <a:prstGeom prst="rect">
            <a:avLst/>
          </a:prstGeom>
          <a:noFill/>
        </p:spPr>
        <p:txBody>
          <a:bodyPr wrap="square">
            <a:spAutoFit/>
          </a:bodyPr>
          <a:lstStyle/>
          <a:p>
            <a:r>
              <a:rPr lang="en-US" altLang="ko-KR" sz="1200" b="0" i="0" dirty="0">
                <a:solidFill>
                  <a:srgbClr val="343541"/>
                </a:solidFill>
                <a:effectLst/>
                <a:latin typeface="GyeonggiTitleOTF Medium" panose="02020603020101020101" pitchFamily="18" charset="-127"/>
                <a:ea typeface="GyeonggiTitleOTF Medium" panose="02020603020101020101" pitchFamily="18" charset="-127"/>
              </a:rPr>
              <a:t>just an end-to-end wrapper around multiple individual components</a:t>
            </a:r>
            <a:endParaRPr kumimoji="1" lang="en-US" altLang="ko-KR" sz="1200" dirty="0">
              <a:latin typeface="GyeonggiTitleOTF Medium" panose="02020603020101020101" pitchFamily="18" charset="-127"/>
              <a:ea typeface="GyeonggiTitleOTF Medium" panose="02020603020101020101" pitchFamily="18" charset="-127"/>
            </a:endParaRPr>
          </a:p>
        </p:txBody>
      </p:sp>
      <p:pic>
        <p:nvPicPr>
          <p:cNvPr id="14" name="그림 13" descr="블랙, 어둠이(가) 표시된 사진&#10;&#10;자동 생성된 설명">
            <a:extLst>
              <a:ext uri="{FF2B5EF4-FFF2-40B4-BE49-F238E27FC236}">
                <a16:creationId xmlns:a16="http://schemas.microsoft.com/office/drawing/2014/main" id="{D53C70D1-AD10-37DF-AC4E-B6A4E9B99560}"/>
              </a:ext>
            </a:extLst>
          </p:cNvPr>
          <p:cNvPicPr>
            <a:picLocks noChangeAspect="1"/>
          </p:cNvPicPr>
          <p:nvPr/>
        </p:nvPicPr>
        <p:blipFill>
          <a:blip r:embed="rId3"/>
          <a:stretch>
            <a:fillRect/>
          </a:stretch>
        </p:blipFill>
        <p:spPr>
          <a:xfrm>
            <a:off x="5554419" y="3293158"/>
            <a:ext cx="2960931" cy="2960931"/>
          </a:xfrm>
          <a:prstGeom prst="rect">
            <a:avLst/>
          </a:prstGeom>
        </p:spPr>
      </p:pic>
      <p:pic>
        <p:nvPicPr>
          <p:cNvPr id="10" name="그림 9" descr="블랙, 어둠이(가) 표시된 사진&#10;&#10;자동 생성된 설명">
            <a:extLst>
              <a:ext uri="{FF2B5EF4-FFF2-40B4-BE49-F238E27FC236}">
                <a16:creationId xmlns:a16="http://schemas.microsoft.com/office/drawing/2014/main" id="{3CBFB2AF-E53D-440A-7954-8A44C537656C}"/>
              </a:ext>
            </a:extLst>
          </p:cNvPr>
          <p:cNvPicPr>
            <a:picLocks noChangeAspect="1"/>
          </p:cNvPicPr>
          <p:nvPr/>
        </p:nvPicPr>
        <p:blipFill>
          <a:blip r:embed="rId4"/>
          <a:stretch>
            <a:fillRect/>
          </a:stretch>
        </p:blipFill>
        <p:spPr>
          <a:xfrm>
            <a:off x="5151894" y="4821738"/>
            <a:ext cx="1037216" cy="1037216"/>
          </a:xfrm>
          <a:prstGeom prst="rect">
            <a:avLst/>
          </a:prstGeom>
        </p:spPr>
      </p:pic>
    </p:spTree>
    <p:extLst>
      <p:ext uri="{BB962C8B-B14F-4D97-AF65-F5344CB8AC3E}">
        <p14:creationId xmlns:p14="http://schemas.microsoft.com/office/powerpoint/2010/main" val="4110384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3E5F1-6B97-9799-BFDB-F33CECD487EE}"/>
              </a:ext>
            </a:extLst>
          </p:cNvPr>
          <p:cNvSpPr>
            <a:spLocks noGrp="1"/>
          </p:cNvSpPr>
          <p:nvPr>
            <p:ph type="title"/>
          </p:nvPr>
        </p:nvSpPr>
        <p:spPr>
          <a:xfrm>
            <a:off x="628650" y="365126"/>
            <a:ext cx="7886700" cy="810531"/>
          </a:xfrm>
        </p:spPr>
        <p:txBody>
          <a:bodyPr>
            <a:normAutofit/>
          </a:bodyPr>
          <a:lstStyle/>
          <a:p>
            <a:pPr algn="ctr"/>
            <a:r>
              <a:rPr kumimoji="1" lang="en-US" altLang="ko-Kore-KR" sz="3200" b="1" dirty="0">
                <a:solidFill>
                  <a:prstClr val="black"/>
                </a:solidFill>
                <a:latin typeface="GyeonggiTitleOTF Bold" panose="02020603020101020101" pitchFamily="18" charset="-127"/>
                <a:ea typeface="GyeonggiTitleOTF Bold" panose="02020603020101020101" pitchFamily="18" charset="-127"/>
              </a:rPr>
              <a:t>Action Agents </a:t>
            </a:r>
            <a:r>
              <a:rPr kumimoji="1" lang="ko-KR" altLang="en-US" sz="3200" b="1" dirty="0">
                <a:solidFill>
                  <a:prstClr val="black"/>
                </a:solidFill>
                <a:latin typeface="GyeonggiTitleOTF Bold" panose="02020603020101020101" pitchFamily="18" charset="-127"/>
                <a:ea typeface="GyeonggiTitleOTF Bold" panose="02020603020101020101" pitchFamily="18" charset="-127"/>
              </a:rPr>
              <a:t>코드</a:t>
            </a:r>
            <a:endParaRPr kumimoji="1" lang="ko-Kore-KR" altLang="en-US" sz="3200" dirty="0"/>
          </a:p>
        </p:txBody>
      </p:sp>
      <p:sp>
        <p:nvSpPr>
          <p:cNvPr id="3" name="내용 개체 틀 2">
            <a:extLst>
              <a:ext uri="{FF2B5EF4-FFF2-40B4-BE49-F238E27FC236}">
                <a16:creationId xmlns:a16="http://schemas.microsoft.com/office/drawing/2014/main" id="{0276043D-CC3C-2E91-7C6A-8B2742A5E701}"/>
              </a:ext>
            </a:extLst>
          </p:cNvPr>
          <p:cNvSpPr>
            <a:spLocks noGrp="1"/>
          </p:cNvSpPr>
          <p:nvPr>
            <p:ph idx="1"/>
          </p:nvPr>
        </p:nvSpPr>
        <p:spPr>
          <a:xfrm>
            <a:off x="628650" y="1371600"/>
            <a:ext cx="7886700" cy="4805363"/>
          </a:xfrm>
        </p:spPr>
        <p:txBody>
          <a:bodyPr>
            <a:normAutofit/>
          </a:bodyPr>
          <a:lstStyle/>
          <a:p>
            <a:pPr>
              <a:buFont typeface="Wingdings" pitchFamily="2" charset="2"/>
              <a:buChar char="v"/>
            </a:pP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 </a:t>
            </a:r>
            <a:r>
              <a:rPr kumimoji="1" lang="en" altLang="ko-KR" sz="2000" dirty="0" err="1">
                <a:solidFill>
                  <a:prstClr val="black"/>
                </a:solidFill>
                <a:latin typeface="GyeonggiTitleOTF Medium" panose="02020603020101020101" pitchFamily="18" charset="-127"/>
                <a:ea typeface="GyeonggiTitleOTF Medium" panose="02020603020101020101" pitchFamily="18" charset="-127"/>
              </a:rPr>
              <a:t>agent.run</a:t>
            </a:r>
            <a:r>
              <a:rPr kumimoji="1" lang="en" altLang="ko-KR" sz="2000" dirty="0">
                <a:solidFill>
                  <a:prstClr val="black"/>
                </a:solidFill>
                <a:latin typeface="GyeonggiTitleOTF Medium" panose="02020603020101020101" pitchFamily="18" charset="-127"/>
                <a:ea typeface="GyeonggiTitleOTF Medium" panose="02020603020101020101" pitchFamily="18" charset="-127"/>
              </a:rPr>
              <a:t>("</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대한민국의 대통령을 </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2023</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년 기준으로 대한민국의 대통령이 </a:t>
            </a:r>
            <a:r>
              <a:rPr kumimoji="1" lang="ko-KR" altLang="en-US" sz="2000" dirty="0" err="1">
                <a:solidFill>
                  <a:prstClr val="black"/>
                </a:solidFill>
                <a:latin typeface="GyeonggiTitleOTF Medium" panose="02020603020101020101" pitchFamily="18" charset="-127"/>
                <a:ea typeface="GyeonggiTitleOTF Medium" panose="02020603020101020101" pitchFamily="18" charset="-127"/>
              </a:rPr>
              <a:t>누군지</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 찾아라</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 </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해당 대통령의 현재 </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(2023</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년</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 </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나이를 계산해라</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a:t>
            </a:r>
          </a:p>
          <a:p>
            <a:pPr>
              <a:buFont typeface="Wingdings" pitchFamily="2" charset="2"/>
              <a:buChar char="v"/>
            </a:pPr>
            <a:r>
              <a:rPr kumimoji="1" lang="en" altLang="ko-KR" sz="2000" dirty="0">
                <a:solidFill>
                  <a:prstClr val="black"/>
                </a:solidFill>
                <a:latin typeface="GyeonggiTitleOTF Medium" panose="02020603020101020101" pitchFamily="18" charset="-127"/>
                <a:ea typeface="GyeonggiTitleOTF Medium" panose="02020603020101020101" pitchFamily="18" charset="-127"/>
              </a:rPr>
              <a:t>Yoon Suk </a:t>
            </a:r>
            <a:r>
              <a:rPr kumimoji="1" lang="en" altLang="ko-KR" sz="2000" dirty="0" err="1">
                <a:solidFill>
                  <a:prstClr val="black"/>
                </a:solidFill>
                <a:latin typeface="GyeonggiTitleOTF Medium" panose="02020603020101020101" pitchFamily="18" charset="-127"/>
                <a:ea typeface="GyeonggiTitleOTF Medium" panose="02020603020101020101" pitchFamily="18" charset="-127"/>
              </a:rPr>
              <a:t>Yeol</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은 </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2023</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년 기준으로 </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63</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세이다</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a:t>
            </a:r>
          </a:p>
          <a:p>
            <a:pPr>
              <a:buFont typeface="Wingdings" pitchFamily="2" charset="2"/>
              <a:buChar char="v"/>
            </a:pPr>
            <a:endParaRPr kumimoji="1" lang="en-US" altLang="ko-KR" sz="2000" dirty="0">
              <a:solidFill>
                <a:prstClr val="black"/>
              </a:solidFill>
              <a:latin typeface="GyeonggiTitleOTF Medium" panose="02020603020101020101" pitchFamily="18" charset="-127"/>
              <a:ea typeface="GyeonggiTitleOTF Medium" panose="02020603020101020101" pitchFamily="18" charset="-127"/>
            </a:endParaRPr>
          </a:p>
          <a:p>
            <a:pPr>
              <a:buFont typeface="Wingdings" pitchFamily="2" charset="2"/>
              <a:buChar char="v"/>
            </a:pPr>
            <a:endParaRPr kumimoji="1" lang="en-US" altLang="ko-KR" sz="1800" dirty="0">
              <a:latin typeface="GyeonggiTitleOTF Medium" panose="02020603020101020101" pitchFamily="18" charset="-127"/>
              <a:ea typeface="GyeonggiTitleOTF Medium" panose="02020603020101020101" pitchFamily="18" charset="-127"/>
            </a:endParaRPr>
          </a:p>
        </p:txBody>
      </p:sp>
      <p:pic>
        <p:nvPicPr>
          <p:cNvPr id="9" name="그림 8">
            <a:extLst>
              <a:ext uri="{FF2B5EF4-FFF2-40B4-BE49-F238E27FC236}">
                <a16:creationId xmlns:a16="http://schemas.microsoft.com/office/drawing/2014/main" id="{14EDCBAD-9E1C-FE8B-520B-0F7C5C51C4DB}"/>
              </a:ext>
            </a:extLst>
          </p:cNvPr>
          <p:cNvPicPr>
            <a:picLocks noChangeAspect="1"/>
          </p:cNvPicPr>
          <p:nvPr/>
        </p:nvPicPr>
        <p:blipFill>
          <a:blip r:embed="rId3"/>
          <a:stretch>
            <a:fillRect/>
          </a:stretch>
        </p:blipFill>
        <p:spPr>
          <a:xfrm>
            <a:off x="337705" y="2767279"/>
            <a:ext cx="4626986" cy="3615459"/>
          </a:xfrm>
          <a:prstGeom prst="rect">
            <a:avLst/>
          </a:prstGeom>
        </p:spPr>
      </p:pic>
      <p:sp>
        <p:nvSpPr>
          <p:cNvPr id="10" name="직사각형 9">
            <a:extLst>
              <a:ext uri="{FF2B5EF4-FFF2-40B4-BE49-F238E27FC236}">
                <a16:creationId xmlns:a16="http://schemas.microsoft.com/office/drawing/2014/main" id="{44DBA070-2E6C-235E-4B13-BC1F47DA5E98}"/>
              </a:ext>
            </a:extLst>
          </p:cNvPr>
          <p:cNvSpPr/>
          <p:nvPr/>
        </p:nvSpPr>
        <p:spPr>
          <a:xfrm>
            <a:off x="1533832" y="3628103"/>
            <a:ext cx="1219200" cy="195339"/>
          </a:xfrm>
          <a:prstGeom prst="rect">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직사각형 10">
            <a:extLst>
              <a:ext uri="{FF2B5EF4-FFF2-40B4-BE49-F238E27FC236}">
                <a16:creationId xmlns:a16="http://schemas.microsoft.com/office/drawing/2014/main" id="{07EF68F2-6D4B-E18F-81B6-D416DF9A9531}"/>
              </a:ext>
            </a:extLst>
          </p:cNvPr>
          <p:cNvSpPr/>
          <p:nvPr/>
        </p:nvSpPr>
        <p:spPr>
          <a:xfrm>
            <a:off x="1656736" y="3429000"/>
            <a:ext cx="1450258" cy="188667"/>
          </a:xfrm>
          <a:prstGeom prst="rect">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05C1237B-EF30-F55C-F022-B35B25EB7B3D}"/>
              </a:ext>
            </a:extLst>
          </p:cNvPr>
          <p:cNvSpPr/>
          <p:nvPr/>
        </p:nvSpPr>
        <p:spPr>
          <a:xfrm>
            <a:off x="1656735" y="4323632"/>
            <a:ext cx="1735393" cy="195339"/>
          </a:xfrm>
          <a:prstGeom prst="rect">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직사각형 12">
            <a:extLst>
              <a:ext uri="{FF2B5EF4-FFF2-40B4-BE49-F238E27FC236}">
                <a16:creationId xmlns:a16="http://schemas.microsoft.com/office/drawing/2014/main" id="{6756736A-AF56-9E00-93EE-42FD065A1019}"/>
              </a:ext>
            </a:extLst>
          </p:cNvPr>
          <p:cNvSpPr/>
          <p:nvPr/>
        </p:nvSpPr>
        <p:spPr>
          <a:xfrm>
            <a:off x="1533832" y="4519473"/>
            <a:ext cx="1735393" cy="195339"/>
          </a:xfrm>
          <a:prstGeom prst="rect">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443E04D6-AE8F-E951-9BDC-52065FEEB1F8}"/>
              </a:ext>
            </a:extLst>
          </p:cNvPr>
          <p:cNvSpPr/>
          <p:nvPr/>
        </p:nvSpPr>
        <p:spPr>
          <a:xfrm>
            <a:off x="417564" y="3281516"/>
            <a:ext cx="1450258" cy="188667"/>
          </a:xfrm>
          <a:prstGeom prst="rect">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F529B699-46E4-E27D-2521-DA86F7EBA761}"/>
              </a:ext>
            </a:extLst>
          </p:cNvPr>
          <p:cNvSpPr/>
          <p:nvPr/>
        </p:nvSpPr>
        <p:spPr>
          <a:xfrm>
            <a:off x="417564" y="4140555"/>
            <a:ext cx="1450258" cy="188667"/>
          </a:xfrm>
          <a:prstGeom prst="rect">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9F938E30-D36C-2B3A-D05D-02C4FF30F027}"/>
              </a:ext>
            </a:extLst>
          </p:cNvPr>
          <p:cNvSpPr/>
          <p:nvPr/>
        </p:nvSpPr>
        <p:spPr>
          <a:xfrm>
            <a:off x="1605417" y="5053526"/>
            <a:ext cx="1147616" cy="188667"/>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8" name="직사각형 17">
            <a:extLst>
              <a:ext uri="{FF2B5EF4-FFF2-40B4-BE49-F238E27FC236}">
                <a16:creationId xmlns:a16="http://schemas.microsoft.com/office/drawing/2014/main" id="{4CB3D6D4-086B-9ACE-56A4-D8AA900B67D7}"/>
              </a:ext>
            </a:extLst>
          </p:cNvPr>
          <p:cNvSpPr/>
          <p:nvPr/>
        </p:nvSpPr>
        <p:spPr>
          <a:xfrm>
            <a:off x="481474" y="4857685"/>
            <a:ext cx="1573468" cy="214525"/>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9" name="직사각형 18">
            <a:extLst>
              <a:ext uri="{FF2B5EF4-FFF2-40B4-BE49-F238E27FC236}">
                <a16:creationId xmlns:a16="http://schemas.microsoft.com/office/drawing/2014/main" id="{5B4F40C6-AE62-6185-7CC2-3717109ACDF4}"/>
              </a:ext>
            </a:extLst>
          </p:cNvPr>
          <p:cNvSpPr/>
          <p:nvPr/>
        </p:nvSpPr>
        <p:spPr>
          <a:xfrm>
            <a:off x="1541506" y="5245254"/>
            <a:ext cx="1147616" cy="188667"/>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1622905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3E5F1-6B97-9799-BFDB-F33CECD487EE}"/>
              </a:ext>
            </a:extLst>
          </p:cNvPr>
          <p:cNvSpPr>
            <a:spLocks noGrp="1"/>
          </p:cNvSpPr>
          <p:nvPr>
            <p:ph type="title"/>
          </p:nvPr>
        </p:nvSpPr>
        <p:spPr>
          <a:xfrm>
            <a:off x="628650" y="365126"/>
            <a:ext cx="7886700" cy="810531"/>
          </a:xfrm>
        </p:spPr>
        <p:txBody>
          <a:bodyPr>
            <a:normAutofit/>
          </a:bodyPr>
          <a:lstStyle/>
          <a:p>
            <a:pPr algn="ctr"/>
            <a:r>
              <a:rPr kumimoji="1" lang="en-US" altLang="ko-Kore-KR" sz="3200" b="1" dirty="0">
                <a:solidFill>
                  <a:prstClr val="black"/>
                </a:solidFill>
                <a:latin typeface="GyeonggiTitleOTF Bold" panose="02020603020101020101" pitchFamily="18" charset="-127"/>
                <a:ea typeface="GyeonggiTitleOTF Bold" panose="02020603020101020101" pitchFamily="18" charset="-127"/>
              </a:rPr>
              <a:t> Plan-and-Execute Agents </a:t>
            </a:r>
            <a:r>
              <a:rPr kumimoji="1" lang="ko-KR" altLang="en-US" sz="3200" b="1" dirty="0">
                <a:solidFill>
                  <a:prstClr val="black"/>
                </a:solidFill>
                <a:latin typeface="GyeonggiTitleOTF Bold" panose="02020603020101020101" pitchFamily="18" charset="-127"/>
                <a:ea typeface="GyeonggiTitleOTF Bold" panose="02020603020101020101" pitchFamily="18" charset="-127"/>
              </a:rPr>
              <a:t>동작 과정</a:t>
            </a:r>
            <a:endParaRPr kumimoji="1" lang="ko-Kore-KR" altLang="en-US" sz="3200" dirty="0"/>
          </a:p>
        </p:txBody>
      </p:sp>
      <p:sp>
        <p:nvSpPr>
          <p:cNvPr id="3" name="내용 개체 틀 2">
            <a:extLst>
              <a:ext uri="{FF2B5EF4-FFF2-40B4-BE49-F238E27FC236}">
                <a16:creationId xmlns:a16="http://schemas.microsoft.com/office/drawing/2014/main" id="{0276043D-CC3C-2E91-7C6A-8B2742A5E701}"/>
              </a:ext>
            </a:extLst>
          </p:cNvPr>
          <p:cNvSpPr>
            <a:spLocks noGrp="1"/>
          </p:cNvSpPr>
          <p:nvPr>
            <p:ph idx="1"/>
          </p:nvPr>
        </p:nvSpPr>
        <p:spPr>
          <a:xfrm>
            <a:off x="628650" y="1371600"/>
            <a:ext cx="7886700" cy="4805363"/>
          </a:xfrm>
        </p:spPr>
        <p:txBody>
          <a:bodyPr>
            <a:normAutofit/>
          </a:bodyPr>
          <a:lstStyle/>
          <a:p>
            <a:pPr>
              <a:buFont typeface="Wingdings" pitchFamily="2" charset="2"/>
              <a:buChar char="v"/>
            </a:pP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사용자 입력을 받습니다</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a:t>
            </a:r>
          </a:p>
          <a:p>
            <a:pPr>
              <a:buFont typeface="Wingdings" pitchFamily="2" charset="2"/>
              <a:buChar char="v"/>
            </a:pPr>
            <a:r>
              <a:rPr kumimoji="1" lang="ko-KR" altLang="en-US" sz="2000" dirty="0" err="1">
                <a:solidFill>
                  <a:prstClr val="black"/>
                </a:solidFill>
                <a:latin typeface="GyeonggiTitleOTF Medium" panose="02020603020101020101" pitchFamily="18" charset="-127"/>
                <a:ea typeface="GyeonggiTitleOTF Medium" panose="02020603020101020101" pitchFamily="18" charset="-127"/>
              </a:rPr>
              <a:t>플래너</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a:t>
            </a:r>
            <a:r>
              <a:rPr kumimoji="1" lang="en" altLang="ko-KR" sz="2000" dirty="0">
                <a:solidFill>
                  <a:prstClr val="black"/>
                </a:solidFill>
                <a:latin typeface="GyeonggiTitleOTF Medium" panose="02020603020101020101" pitchFamily="18" charset="-127"/>
                <a:ea typeface="GyeonggiTitleOTF Medium" panose="02020603020101020101" pitchFamily="18" charset="-127"/>
              </a:rPr>
              <a:t>Planner)</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는 수행해야 할 단계를 나열합니다</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a:t>
            </a:r>
          </a:p>
          <a:p>
            <a:pPr>
              <a:buFont typeface="Wingdings" pitchFamily="2" charset="2"/>
              <a:buChar char="v"/>
            </a:pP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실행자</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a:t>
            </a:r>
            <a:r>
              <a:rPr kumimoji="1" lang="en" altLang="ko-KR" sz="2000" dirty="0">
                <a:solidFill>
                  <a:prstClr val="black"/>
                </a:solidFill>
                <a:latin typeface="GyeonggiTitleOTF Medium" panose="02020603020101020101" pitchFamily="18" charset="-127"/>
                <a:ea typeface="GyeonggiTitleOTF Medium" panose="02020603020101020101" pitchFamily="18" charset="-127"/>
              </a:rPr>
              <a:t>Executor)</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는 단계 목록을 차례대로 실행합니다</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a:t>
            </a:r>
            <a:endParaRPr kumimoji="1" lang="en-US" altLang="ko-KR" sz="1800" dirty="0">
              <a:solidFill>
                <a:prstClr val="black"/>
              </a:solidFill>
              <a:latin typeface="GyeonggiTitleOTF Medium" panose="02020603020101020101" pitchFamily="18" charset="-127"/>
              <a:ea typeface="GyeonggiTitleOTF Medium" panose="02020603020101020101" pitchFamily="18" charset="-127"/>
            </a:endParaRPr>
          </a:p>
          <a:p>
            <a:pPr>
              <a:buFont typeface="Wingdings" pitchFamily="2" charset="2"/>
              <a:buChar char="v"/>
            </a:pPr>
            <a:endParaRPr kumimoji="1" lang="en-US" altLang="ko-KR" sz="2000" dirty="0">
              <a:solidFill>
                <a:prstClr val="black"/>
              </a:solidFill>
              <a:latin typeface="GyeonggiTitleOTF Medium" panose="02020603020101020101" pitchFamily="18" charset="-127"/>
              <a:ea typeface="GyeonggiTitleOTF Medium" panose="02020603020101020101" pitchFamily="18" charset="-127"/>
            </a:endParaRPr>
          </a:p>
          <a:p>
            <a:pPr>
              <a:buFont typeface="Wingdings" pitchFamily="2" charset="2"/>
              <a:buChar char="v"/>
            </a:pP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가장 일반적인 구현 방법은 </a:t>
            </a:r>
            <a:r>
              <a:rPr kumimoji="1" lang="ko-KR" altLang="en-US" sz="2000" dirty="0" err="1">
                <a:solidFill>
                  <a:prstClr val="black"/>
                </a:solidFill>
                <a:latin typeface="GyeonggiTitleOTF Medium" panose="02020603020101020101" pitchFamily="18" charset="-127"/>
                <a:ea typeface="GyeonggiTitleOTF Medium" panose="02020603020101020101" pitchFamily="18" charset="-127"/>
              </a:rPr>
              <a:t>플래너가</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 언어 모델이 되고</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 </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실행자가 </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Action Agent</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가 되는 것입니다</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a:t>
            </a:r>
          </a:p>
          <a:p>
            <a:pPr marL="0" indent="0">
              <a:buNone/>
            </a:pPr>
            <a:br>
              <a:rPr kumimoji="1" lang="en-US" altLang="ko-KR" sz="2000" dirty="0">
                <a:solidFill>
                  <a:prstClr val="black"/>
                </a:solidFill>
                <a:latin typeface="GyeonggiTitleOTF Medium" panose="02020603020101020101" pitchFamily="18" charset="-127"/>
                <a:ea typeface="GyeonggiTitleOTF Medium" panose="02020603020101020101" pitchFamily="18" charset="-127"/>
              </a:rPr>
            </a:br>
            <a:endParaRPr kumimoji="1" lang="en-US" altLang="ko-KR" sz="2000" dirty="0">
              <a:solidFill>
                <a:prstClr val="black"/>
              </a:solidFill>
              <a:latin typeface="GyeonggiTitleOTF Medium" panose="02020603020101020101" pitchFamily="18" charset="-127"/>
              <a:ea typeface="GyeonggiTitleOTF Medium" panose="02020603020101020101" pitchFamily="18" charset="-127"/>
            </a:endParaRPr>
          </a:p>
          <a:p>
            <a:pPr>
              <a:buFont typeface="Wingdings" pitchFamily="2" charset="2"/>
              <a:buChar char="v"/>
            </a:pPr>
            <a:endParaRPr kumimoji="1" lang="en-US" altLang="ko-KR" sz="2000" dirty="0">
              <a:solidFill>
                <a:prstClr val="black"/>
              </a:solidFill>
              <a:latin typeface="GyeonggiTitleOTF Medium" panose="02020603020101020101" pitchFamily="18" charset="-127"/>
              <a:ea typeface="GyeonggiTitleOTF Medium" panose="02020603020101020101" pitchFamily="18" charset="-127"/>
            </a:endParaRPr>
          </a:p>
        </p:txBody>
      </p:sp>
      <p:pic>
        <p:nvPicPr>
          <p:cNvPr id="5" name="그림 4">
            <a:extLst>
              <a:ext uri="{FF2B5EF4-FFF2-40B4-BE49-F238E27FC236}">
                <a16:creationId xmlns:a16="http://schemas.microsoft.com/office/drawing/2014/main" id="{E4EE9D40-2D5E-FC78-9E34-D01C8D02C80D}"/>
              </a:ext>
            </a:extLst>
          </p:cNvPr>
          <p:cNvPicPr>
            <a:picLocks noChangeAspect="1"/>
          </p:cNvPicPr>
          <p:nvPr/>
        </p:nvPicPr>
        <p:blipFill>
          <a:blip r:embed="rId3"/>
          <a:stretch>
            <a:fillRect/>
          </a:stretch>
        </p:blipFill>
        <p:spPr>
          <a:xfrm>
            <a:off x="685800" y="4041560"/>
            <a:ext cx="7772400" cy="1838120"/>
          </a:xfrm>
          <a:prstGeom prst="rect">
            <a:avLst/>
          </a:prstGeom>
        </p:spPr>
      </p:pic>
    </p:spTree>
    <p:extLst>
      <p:ext uri="{BB962C8B-B14F-4D97-AF65-F5344CB8AC3E}">
        <p14:creationId xmlns:p14="http://schemas.microsoft.com/office/powerpoint/2010/main" val="2275589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3E5F1-6B97-9799-BFDB-F33CECD487EE}"/>
              </a:ext>
            </a:extLst>
          </p:cNvPr>
          <p:cNvSpPr>
            <a:spLocks noGrp="1"/>
          </p:cNvSpPr>
          <p:nvPr>
            <p:ph type="title"/>
          </p:nvPr>
        </p:nvSpPr>
        <p:spPr>
          <a:xfrm>
            <a:off x="628650" y="365126"/>
            <a:ext cx="7886700" cy="810531"/>
          </a:xfrm>
        </p:spPr>
        <p:txBody>
          <a:bodyPr>
            <a:normAutofit/>
          </a:bodyPr>
          <a:lstStyle/>
          <a:p>
            <a:pPr algn="ctr"/>
            <a:r>
              <a:rPr kumimoji="1" lang="en-US" altLang="ko-Kore-KR" sz="3200" b="1" dirty="0">
                <a:solidFill>
                  <a:prstClr val="black"/>
                </a:solidFill>
                <a:latin typeface="GyeonggiTitleOTF Bold" panose="02020603020101020101" pitchFamily="18" charset="-127"/>
                <a:ea typeface="GyeonggiTitleOTF Bold" panose="02020603020101020101" pitchFamily="18" charset="-127"/>
              </a:rPr>
              <a:t> Plan-and-Execute Agents </a:t>
            </a:r>
            <a:r>
              <a:rPr kumimoji="1" lang="ko-KR" altLang="en-US" sz="3200" b="1" dirty="0">
                <a:solidFill>
                  <a:prstClr val="black"/>
                </a:solidFill>
                <a:latin typeface="GyeonggiTitleOTF Bold" panose="02020603020101020101" pitchFamily="18" charset="-127"/>
                <a:ea typeface="GyeonggiTitleOTF Bold" panose="02020603020101020101" pitchFamily="18" charset="-127"/>
              </a:rPr>
              <a:t>코드</a:t>
            </a:r>
            <a:endParaRPr kumimoji="1" lang="ko-Kore-KR" altLang="en-US" sz="3200" dirty="0"/>
          </a:p>
        </p:txBody>
      </p:sp>
      <p:sp>
        <p:nvSpPr>
          <p:cNvPr id="14" name="TextBox 13">
            <a:extLst>
              <a:ext uri="{FF2B5EF4-FFF2-40B4-BE49-F238E27FC236}">
                <a16:creationId xmlns:a16="http://schemas.microsoft.com/office/drawing/2014/main" id="{72E08C56-7D54-21FE-B03E-AE9166C3E1C1}"/>
              </a:ext>
            </a:extLst>
          </p:cNvPr>
          <p:cNvSpPr txBox="1"/>
          <p:nvPr/>
        </p:nvSpPr>
        <p:spPr>
          <a:xfrm>
            <a:off x="628649" y="1252499"/>
            <a:ext cx="7886699" cy="369332"/>
          </a:xfrm>
          <a:prstGeom prst="rect">
            <a:avLst/>
          </a:prstGeom>
          <a:noFill/>
        </p:spPr>
        <p:txBody>
          <a:bodyPr wrap="square">
            <a:spAutoFit/>
          </a:bodyPr>
          <a:lstStyle/>
          <a:p>
            <a:r>
              <a:rPr lang="en-US" altLang="ko-KR" dirty="0">
                <a:latin typeface="GyeonggiTitleOTF Medium" panose="02020603020101020101" pitchFamily="18" charset="-127"/>
                <a:ea typeface="GyeonggiTitleOTF Medium" panose="02020603020101020101" pitchFamily="18" charset="-127"/>
              </a:rPr>
              <a:t>1.</a:t>
            </a:r>
            <a:r>
              <a:rPr lang="ko-KR" altLang="en-US" dirty="0">
                <a:latin typeface="GyeonggiTitleOTF Medium" panose="02020603020101020101" pitchFamily="18" charset="-127"/>
                <a:ea typeface="GyeonggiTitleOTF Medium" panose="02020603020101020101" pitchFamily="18" charset="-127"/>
              </a:rPr>
              <a:t> </a:t>
            </a:r>
            <a:r>
              <a:rPr lang="ko-KR" altLang="en-US" dirty="0" err="1">
                <a:latin typeface="GyeonggiTitleOTF Medium" panose="02020603020101020101" pitchFamily="18" charset="-127"/>
                <a:ea typeface="GyeonggiTitleOTF Medium" panose="02020603020101020101" pitchFamily="18" charset="-127"/>
              </a:rPr>
              <a:t>플래너를</a:t>
            </a:r>
            <a:r>
              <a:rPr lang="ko-KR" altLang="en-US" dirty="0">
                <a:latin typeface="GyeonggiTitleOTF Medium" panose="02020603020101020101" pitchFamily="18" charset="-127"/>
                <a:ea typeface="GyeonggiTitleOTF Medium" panose="02020603020101020101" pitchFamily="18" charset="-127"/>
              </a:rPr>
              <a:t> 통한 수행 단계 나열</a:t>
            </a:r>
            <a:endParaRPr lang="ko-Kore-KR" altLang="en-US" dirty="0">
              <a:latin typeface="GyeonggiTitleOTF Medium" panose="02020603020101020101" pitchFamily="18" charset="-127"/>
              <a:ea typeface="GyeonggiTitleOTF Medium" panose="02020603020101020101" pitchFamily="18" charset="-127"/>
            </a:endParaRPr>
          </a:p>
        </p:txBody>
      </p:sp>
      <p:sp>
        <p:nvSpPr>
          <p:cNvPr id="4" name="TextBox 3">
            <a:extLst>
              <a:ext uri="{FF2B5EF4-FFF2-40B4-BE49-F238E27FC236}">
                <a16:creationId xmlns:a16="http://schemas.microsoft.com/office/drawing/2014/main" id="{0708C727-1BC5-CF93-F7CC-3E0CBDED2482}"/>
              </a:ext>
            </a:extLst>
          </p:cNvPr>
          <p:cNvSpPr txBox="1"/>
          <p:nvPr/>
        </p:nvSpPr>
        <p:spPr>
          <a:xfrm>
            <a:off x="628649" y="1838512"/>
            <a:ext cx="7745327" cy="1815882"/>
          </a:xfrm>
          <a:prstGeom prst="rect">
            <a:avLst/>
          </a:prstGeom>
          <a:noFill/>
          <a:ln>
            <a:solidFill>
              <a:schemeClr val="tx1">
                <a:lumMod val="50000"/>
                <a:lumOff val="50000"/>
              </a:schemeClr>
            </a:solidFill>
          </a:ln>
        </p:spPr>
        <p:txBody>
          <a:bodyPr wrap="square">
            <a:spAutoFit/>
          </a:bodyPr>
          <a:lstStyle/>
          <a:p>
            <a:r>
              <a:rPr lang="en" altLang="ko-Kore-KR" sz="1400" dirty="0">
                <a:latin typeface="GyeonggiTitleOTF Medium" panose="02020603020101020101" pitchFamily="18" charset="-127"/>
                <a:ea typeface="GyeonggiTitleOTF Medium" panose="02020603020101020101" pitchFamily="18" charset="-127"/>
              </a:rPr>
              <a:t>&gt; Entering new </a:t>
            </a:r>
            <a:r>
              <a:rPr lang="en" altLang="ko-Kore-KR" sz="1400" dirty="0" err="1">
                <a:latin typeface="GyeonggiTitleOTF Medium" panose="02020603020101020101" pitchFamily="18" charset="-127"/>
                <a:ea typeface="GyeonggiTitleOTF Medium" panose="02020603020101020101" pitchFamily="18" charset="-127"/>
              </a:rPr>
              <a:t>PlanAndExecute</a:t>
            </a:r>
            <a:r>
              <a:rPr lang="en" altLang="ko-Kore-KR" sz="1400" dirty="0">
                <a:latin typeface="GyeonggiTitleOTF Medium" panose="02020603020101020101" pitchFamily="18" charset="-127"/>
                <a:ea typeface="GyeonggiTitleOTF Medium" panose="02020603020101020101" pitchFamily="18" charset="-127"/>
              </a:rPr>
              <a:t> chain... </a:t>
            </a:r>
          </a:p>
          <a:p>
            <a:endParaRPr lang="en" altLang="ko-Kore-KR" sz="1400" dirty="0">
              <a:latin typeface="GyeonggiTitleOTF Medium" panose="02020603020101020101" pitchFamily="18" charset="-127"/>
              <a:ea typeface="GyeonggiTitleOTF Medium" panose="02020603020101020101" pitchFamily="18" charset="-127"/>
            </a:endParaRPr>
          </a:p>
          <a:p>
            <a:r>
              <a:rPr lang="en" altLang="ko-Kore-KR" sz="1400" dirty="0">
                <a:latin typeface="GyeonggiTitleOTF Medium" panose="02020603020101020101" pitchFamily="18" charset="-127"/>
                <a:ea typeface="GyeonggiTitleOTF Medium" panose="02020603020101020101" pitchFamily="18" charset="-127"/>
              </a:rPr>
              <a:t>steps=[</a:t>
            </a:r>
          </a:p>
          <a:p>
            <a:r>
              <a:rPr lang="en" altLang="ko-Kore-KR" sz="1400" dirty="0">
                <a:latin typeface="GyeonggiTitleOTF Medium" panose="02020603020101020101" pitchFamily="18" charset="-127"/>
                <a:ea typeface="GyeonggiTitleOTF Medium" panose="02020603020101020101" pitchFamily="18" charset="-127"/>
              </a:rPr>
              <a:t>	Step(value='</a:t>
            </a:r>
            <a:r>
              <a:rPr lang="ko-KR" altLang="en-US" sz="1400" dirty="0">
                <a:latin typeface="GyeonggiTitleOTF Medium" panose="02020603020101020101" pitchFamily="18" charset="-127"/>
                <a:ea typeface="GyeonggiTitleOTF Medium" panose="02020603020101020101" pitchFamily="18" charset="-127"/>
              </a:rPr>
              <a:t>대한민국 대통령 목록을 찾아서 </a:t>
            </a:r>
            <a:r>
              <a:rPr lang="en-US" altLang="ko-KR" sz="1400" dirty="0">
                <a:latin typeface="GyeonggiTitleOTF Medium" panose="02020603020101020101" pitchFamily="18" charset="-127"/>
                <a:ea typeface="GyeonggiTitleOTF Medium" panose="02020603020101020101" pitchFamily="18" charset="-127"/>
              </a:rPr>
              <a:t>2023</a:t>
            </a:r>
            <a:r>
              <a:rPr lang="ko-KR" altLang="en-US" sz="1400" dirty="0">
                <a:latin typeface="GyeonggiTitleOTF Medium" panose="02020603020101020101" pitchFamily="18" charset="-127"/>
                <a:ea typeface="GyeonggiTitleOTF Medium" panose="02020603020101020101" pitchFamily="18" charset="-127"/>
              </a:rPr>
              <a:t>년 기준으로 누가 대통령인지 확인한다</a:t>
            </a:r>
            <a:r>
              <a:rPr lang="en-US" altLang="ko-KR" sz="1400" dirty="0">
                <a:latin typeface="GyeonggiTitleOTF Medium" panose="02020603020101020101" pitchFamily="18" charset="-127"/>
                <a:ea typeface="GyeonggiTitleOTF Medium" panose="02020603020101020101" pitchFamily="18" charset="-127"/>
              </a:rPr>
              <a:t>.’),</a:t>
            </a:r>
          </a:p>
          <a:p>
            <a:r>
              <a:rPr lang="en-US" altLang="ko-KR" sz="1400" dirty="0">
                <a:latin typeface="GyeonggiTitleOTF Medium" panose="02020603020101020101" pitchFamily="18" charset="-127"/>
                <a:ea typeface="GyeonggiTitleOTF Medium" panose="02020603020101020101" pitchFamily="18" charset="-127"/>
              </a:rPr>
              <a:t> 	</a:t>
            </a:r>
            <a:r>
              <a:rPr lang="en" altLang="ko-Kore-KR" sz="1400" dirty="0">
                <a:latin typeface="GyeonggiTitleOTF Medium" panose="02020603020101020101" pitchFamily="18" charset="-127"/>
                <a:ea typeface="GyeonggiTitleOTF Medium" panose="02020603020101020101" pitchFamily="18" charset="-127"/>
              </a:rPr>
              <a:t>Step(value='</a:t>
            </a:r>
            <a:r>
              <a:rPr lang="ko-KR" altLang="en-US" sz="1400" dirty="0">
                <a:latin typeface="GyeonggiTitleOTF Medium" panose="02020603020101020101" pitchFamily="18" charset="-127"/>
                <a:ea typeface="GyeonggiTitleOTF Medium" panose="02020603020101020101" pitchFamily="18" charset="-127"/>
              </a:rPr>
              <a:t>대통령의 생년월일을 찾아서 현재 나이를 계산한다</a:t>
            </a:r>
            <a:r>
              <a:rPr lang="en-US" altLang="ko-KR" sz="1400" dirty="0">
                <a:latin typeface="GyeonggiTitleOTF Medium" panose="02020603020101020101" pitchFamily="18" charset="-127"/>
                <a:ea typeface="GyeonggiTitleOTF Medium" panose="02020603020101020101" pitchFamily="18" charset="-127"/>
              </a:rPr>
              <a:t>.’), </a:t>
            </a:r>
          </a:p>
          <a:p>
            <a:r>
              <a:rPr lang="en-US" altLang="ko-Kore-KR" sz="1400" dirty="0">
                <a:latin typeface="GyeonggiTitleOTF Medium" panose="02020603020101020101" pitchFamily="18" charset="-127"/>
                <a:ea typeface="GyeonggiTitleOTF Medium" panose="02020603020101020101" pitchFamily="18" charset="-127"/>
              </a:rPr>
              <a:t>	</a:t>
            </a:r>
            <a:r>
              <a:rPr lang="en" altLang="ko-Kore-KR" sz="1400" dirty="0">
                <a:latin typeface="GyeonggiTitleOTF Medium" panose="02020603020101020101" pitchFamily="18" charset="-127"/>
                <a:ea typeface="GyeonggiTitleOTF Medium" panose="02020603020101020101" pitchFamily="18" charset="-127"/>
              </a:rPr>
              <a:t>Step(value='</a:t>
            </a:r>
            <a:r>
              <a:rPr lang="ko-KR" altLang="en-US" sz="1400" dirty="0">
                <a:latin typeface="GyeonggiTitleOTF Medium" panose="02020603020101020101" pitchFamily="18" charset="-127"/>
                <a:ea typeface="GyeonggiTitleOTF Medium" panose="02020603020101020101" pitchFamily="18" charset="-127"/>
              </a:rPr>
              <a:t>계산된 현재 나이를 출력한다</a:t>
            </a:r>
            <a:r>
              <a:rPr lang="en-US" altLang="ko-KR" sz="1400" dirty="0">
                <a:latin typeface="GyeonggiTitleOTF Medium" panose="02020603020101020101" pitchFamily="18" charset="-127"/>
                <a:ea typeface="GyeonggiTitleOTF Medium" panose="02020603020101020101" pitchFamily="18" charset="-127"/>
              </a:rPr>
              <a:t>.\</a:t>
            </a:r>
            <a:r>
              <a:rPr lang="en" altLang="ko-Kore-KR" sz="1400" dirty="0">
                <a:latin typeface="GyeonggiTitleOTF Medium" panose="02020603020101020101" pitchFamily="18" charset="-127"/>
                <a:ea typeface="GyeonggiTitleOTF Medium" panose="02020603020101020101" pitchFamily="18" charset="-127"/>
              </a:rPr>
              <a:t>n’)</a:t>
            </a:r>
          </a:p>
          <a:p>
            <a:r>
              <a:rPr lang="en" altLang="ko-Kore-KR" sz="1400" dirty="0">
                <a:latin typeface="GyeonggiTitleOTF Medium" panose="02020603020101020101" pitchFamily="18" charset="-127"/>
                <a:ea typeface="GyeonggiTitleOTF Medium" panose="02020603020101020101" pitchFamily="18" charset="-127"/>
              </a:rPr>
              <a:t>] </a:t>
            </a:r>
            <a:br>
              <a:rPr lang="en" altLang="ko-Kore-KR" sz="1400" dirty="0">
                <a:latin typeface="GyeonggiTitleOTF Medium" panose="02020603020101020101" pitchFamily="18" charset="-127"/>
                <a:ea typeface="GyeonggiTitleOTF Medium" panose="02020603020101020101" pitchFamily="18" charset="-127"/>
              </a:rPr>
            </a:br>
            <a:endParaRPr lang="ko-Kore-KR" altLang="en-US" sz="1400" dirty="0">
              <a:latin typeface="GyeonggiTitleOTF Medium" panose="02020603020101020101" pitchFamily="18" charset="-127"/>
              <a:ea typeface="GyeonggiTitleOTF Medium" panose="02020603020101020101" pitchFamily="18" charset="-127"/>
            </a:endParaRPr>
          </a:p>
        </p:txBody>
      </p:sp>
    </p:spTree>
    <p:extLst>
      <p:ext uri="{BB962C8B-B14F-4D97-AF65-F5344CB8AC3E}">
        <p14:creationId xmlns:p14="http://schemas.microsoft.com/office/powerpoint/2010/main" val="1822998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3E5F1-6B97-9799-BFDB-F33CECD487EE}"/>
              </a:ext>
            </a:extLst>
          </p:cNvPr>
          <p:cNvSpPr>
            <a:spLocks noGrp="1"/>
          </p:cNvSpPr>
          <p:nvPr>
            <p:ph type="title"/>
          </p:nvPr>
        </p:nvSpPr>
        <p:spPr>
          <a:xfrm>
            <a:off x="628650" y="365126"/>
            <a:ext cx="7886700" cy="810531"/>
          </a:xfrm>
        </p:spPr>
        <p:txBody>
          <a:bodyPr>
            <a:normAutofit/>
          </a:bodyPr>
          <a:lstStyle/>
          <a:p>
            <a:pPr algn="ctr"/>
            <a:r>
              <a:rPr kumimoji="1" lang="en-US" altLang="ko-Kore-KR" sz="3200" b="1" dirty="0">
                <a:solidFill>
                  <a:prstClr val="black"/>
                </a:solidFill>
                <a:latin typeface="GyeonggiTitleOTF Bold" panose="02020603020101020101" pitchFamily="18" charset="-127"/>
                <a:ea typeface="GyeonggiTitleOTF Bold" panose="02020603020101020101" pitchFamily="18" charset="-127"/>
              </a:rPr>
              <a:t> Plan-and-Execute Agents </a:t>
            </a:r>
            <a:r>
              <a:rPr kumimoji="1" lang="ko-KR" altLang="en-US" sz="3200" b="1" dirty="0">
                <a:solidFill>
                  <a:prstClr val="black"/>
                </a:solidFill>
                <a:latin typeface="GyeonggiTitleOTF Bold" panose="02020603020101020101" pitchFamily="18" charset="-127"/>
                <a:ea typeface="GyeonggiTitleOTF Bold" panose="02020603020101020101" pitchFamily="18" charset="-127"/>
              </a:rPr>
              <a:t>코드</a:t>
            </a:r>
            <a:endParaRPr kumimoji="1" lang="ko-Kore-KR" altLang="en-US" sz="3200" dirty="0"/>
          </a:p>
        </p:txBody>
      </p:sp>
      <p:sp>
        <p:nvSpPr>
          <p:cNvPr id="14" name="TextBox 13">
            <a:extLst>
              <a:ext uri="{FF2B5EF4-FFF2-40B4-BE49-F238E27FC236}">
                <a16:creationId xmlns:a16="http://schemas.microsoft.com/office/drawing/2014/main" id="{72E08C56-7D54-21FE-B03E-AE9166C3E1C1}"/>
              </a:ext>
            </a:extLst>
          </p:cNvPr>
          <p:cNvSpPr txBox="1"/>
          <p:nvPr/>
        </p:nvSpPr>
        <p:spPr>
          <a:xfrm>
            <a:off x="628649" y="1252499"/>
            <a:ext cx="7886699" cy="646331"/>
          </a:xfrm>
          <a:prstGeom prst="rect">
            <a:avLst/>
          </a:prstGeom>
          <a:noFill/>
        </p:spPr>
        <p:txBody>
          <a:bodyPr wrap="square">
            <a:spAutoFit/>
          </a:bodyPr>
          <a:lstStyle/>
          <a:p>
            <a:r>
              <a:rPr lang="en-US" altLang="ko-KR" dirty="0">
                <a:latin typeface="GyeonggiTitleOTF Medium" panose="02020603020101020101" pitchFamily="18" charset="-127"/>
                <a:ea typeface="GyeonggiTitleOTF Medium" panose="02020603020101020101" pitchFamily="18" charset="-127"/>
              </a:rPr>
              <a:t>2.</a:t>
            </a:r>
            <a:r>
              <a:rPr lang="ko-KR" altLang="en-US" dirty="0">
                <a:latin typeface="GyeonggiTitleOTF Medium" panose="02020603020101020101" pitchFamily="18" charset="-127"/>
                <a:ea typeface="GyeonggiTitleOTF Medium" panose="02020603020101020101" pitchFamily="18" charset="-127"/>
              </a:rPr>
              <a:t> </a:t>
            </a:r>
            <a:r>
              <a:rPr lang="en" altLang="ko-Kore-KR" dirty="0">
                <a:latin typeface="GyeonggiTitleOTF Medium" panose="02020603020101020101" pitchFamily="18" charset="-127"/>
                <a:ea typeface="GyeonggiTitleOTF Medium" panose="02020603020101020101" pitchFamily="18" charset="-127"/>
              </a:rPr>
              <a:t>Step(value='</a:t>
            </a:r>
            <a:r>
              <a:rPr lang="ko-KR" altLang="en-US" dirty="0">
                <a:latin typeface="GyeonggiTitleOTF Medium" panose="02020603020101020101" pitchFamily="18" charset="-127"/>
                <a:ea typeface="GyeonggiTitleOTF Medium" panose="02020603020101020101" pitchFamily="18" charset="-127"/>
              </a:rPr>
              <a:t>대한민국 대통령 목록을 찾아서 </a:t>
            </a:r>
            <a:r>
              <a:rPr lang="en-US" altLang="ko-KR" dirty="0">
                <a:latin typeface="GyeonggiTitleOTF Medium" panose="02020603020101020101" pitchFamily="18" charset="-127"/>
                <a:ea typeface="GyeonggiTitleOTF Medium" panose="02020603020101020101" pitchFamily="18" charset="-127"/>
              </a:rPr>
              <a:t>2023</a:t>
            </a:r>
            <a:r>
              <a:rPr lang="ko-KR" altLang="en-US" dirty="0">
                <a:latin typeface="GyeonggiTitleOTF Medium" panose="02020603020101020101" pitchFamily="18" charset="-127"/>
                <a:ea typeface="GyeonggiTitleOTF Medium" panose="02020603020101020101" pitchFamily="18" charset="-127"/>
              </a:rPr>
              <a:t>년 기준으로 누가 대통령인지 확인한다</a:t>
            </a:r>
            <a:r>
              <a:rPr lang="en-US" altLang="ko-KR" dirty="0">
                <a:latin typeface="GyeonggiTitleOTF Medium" panose="02020603020101020101" pitchFamily="18" charset="-127"/>
                <a:ea typeface="GyeonggiTitleOTF Medium" panose="02020603020101020101" pitchFamily="18" charset="-127"/>
              </a:rPr>
              <a:t>.')</a:t>
            </a:r>
            <a:endParaRPr lang="ko-Kore-KR" altLang="en-US" dirty="0">
              <a:latin typeface="GyeonggiTitleOTF Medium" panose="02020603020101020101" pitchFamily="18" charset="-127"/>
              <a:ea typeface="GyeonggiTitleOTF Medium" panose="02020603020101020101" pitchFamily="18" charset="-127"/>
            </a:endParaRPr>
          </a:p>
        </p:txBody>
      </p:sp>
      <p:sp>
        <p:nvSpPr>
          <p:cNvPr id="4" name="TextBox 3">
            <a:extLst>
              <a:ext uri="{FF2B5EF4-FFF2-40B4-BE49-F238E27FC236}">
                <a16:creationId xmlns:a16="http://schemas.microsoft.com/office/drawing/2014/main" id="{0708C727-1BC5-CF93-F7CC-3E0CBDED2482}"/>
              </a:ext>
            </a:extLst>
          </p:cNvPr>
          <p:cNvSpPr txBox="1"/>
          <p:nvPr/>
        </p:nvSpPr>
        <p:spPr>
          <a:xfrm>
            <a:off x="628649" y="1975672"/>
            <a:ext cx="7745327" cy="4616648"/>
          </a:xfrm>
          <a:prstGeom prst="rect">
            <a:avLst/>
          </a:prstGeom>
          <a:noFill/>
          <a:ln>
            <a:solidFill>
              <a:schemeClr val="tx1">
                <a:lumMod val="50000"/>
                <a:lumOff val="50000"/>
              </a:schemeClr>
            </a:solidFill>
          </a:ln>
        </p:spPr>
        <p:txBody>
          <a:bodyPr wrap="square">
            <a:spAutoFit/>
          </a:bodyPr>
          <a:lstStyle/>
          <a:p>
            <a:r>
              <a:rPr lang="en" altLang="ko-Kore-KR" sz="1400" dirty="0">
                <a:latin typeface="GyeonggiTitleOTF Medium" panose="02020603020101020101" pitchFamily="18" charset="-127"/>
                <a:ea typeface="GyeonggiTitleOTF Medium" panose="02020603020101020101" pitchFamily="18" charset="-127"/>
              </a:rPr>
              <a:t>&gt; Entering new </a:t>
            </a:r>
            <a:r>
              <a:rPr lang="en" altLang="ko-Kore-KR" sz="1400" dirty="0" err="1">
                <a:latin typeface="GyeonggiTitleOTF Medium" panose="02020603020101020101" pitchFamily="18" charset="-127"/>
                <a:ea typeface="GyeonggiTitleOTF Medium" panose="02020603020101020101" pitchFamily="18" charset="-127"/>
              </a:rPr>
              <a:t>AgentExecutor</a:t>
            </a:r>
            <a:r>
              <a:rPr lang="en" altLang="ko-Kore-KR" sz="1400" dirty="0">
                <a:latin typeface="GyeonggiTitleOTF Medium" panose="02020603020101020101" pitchFamily="18" charset="-127"/>
                <a:ea typeface="GyeonggiTitleOTF Medium" panose="02020603020101020101" pitchFamily="18" charset="-127"/>
              </a:rPr>
              <a:t> chain... </a:t>
            </a:r>
            <a:br>
              <a:rPr lang="en" altLang="ko-Kore-KR" sz="1400" dirty="0">
                <a:latin typeface="GyeonggiTitleOTF Medium" panose="02020603020101020101" pitchFamily="18" charset="-127"/>
                <a:ea typeface="GyeonggiTitleOTF Medium" panose="02020603020101020101" pitchFamily="18" charset="-127"/>
              </a:rPr>
            </a:br>
            <a:endParaRPr lang="en" altLang="ko-Kore-KR" sz="1400" dirty="0">
              <a:latin typeface="GyeonggiTitleOTF Medium" panose="02020603020101020101" pitchFamily="18" charset="-127"/>
              <a:ea typeface="GyeonggiTitleOTF Medium" panose="02020603020101020101" pitchFamily="18" charset="-127"/>
            </a:endParaRPr>
          </a:p>
          <a:p>
            <a:r>
              <a:rPr lang="en" altLang="ko-Kore-KR" sz="1400" dirty="0">
                <a:latin typeface="GyeonggiTitleOTF Medium" panose="02020603020101020101" pitchFamily="18" charset="-127"/>
                <a:ea typeface="GyeonggiTitleOTF Medium" panose="02020603020101020101" pitchFamily="18" charset="-127"/>
              </a:rPr>
              <a:t>Action:</a:t>
            </a:r>
          </a:p>
          <a:p>
            <a:r>
              <a:rPr lang="en" altLang="ko-Kore-KR" sz="1400" dirty="0">
                <a:latin typeface="GyeonggiTitleOTF Medium" panose="02020603020101020101" pitchFamily="18" charset="-127"/>
                <a:ea typeface="GyeonggiTitleOTF Medium" panose="02020603020101020101" pitchFamily="18" charset="-127"/>
              </a:rPr>
              <a:t>``` { "action": "</a:t>
            </a:r>
            <a:r>
              <a:rPr lang="en" altLang="ko-Kore-KR" sz="1400" dirty="0">
                <a:solidFill>
                  <a:schemeClr val="accent1"/>
                </a:solidFill>
                <a:latin typeface="GyeonggiTitleOTF Medium" panose="02020603020101020101" pitchFamily="18" charset="-127"/>
                <a:ea typeface="GyeonggiTitleOTF Medium" panose="02020603020101020101" pitchFamily="18" charset="-127"/>
              </a:rPr>
              <a:t>Search</a:t>
            </a:r>
            <a:r>
              <a:rPr lang="en" altLang="ko-Kore-KR" sz="1400" dirty="0">
                <a:latin typeface="GyeonggiTitleOTF Medium" panose="02020603020101020101" pitchFamily="18" charset="-127"/>
                <a:ea typeface="GyeonggiTitleOTF Medium" panose="02020603020101020101" pitchFamily="18" charset="-127"/>
              </a:rPr>
              <a:t>", "</a:t>
            </a:r>
            <a:r>
              <a:rPr lang="en" altLang="ko-Kore-KR" sz="1400" dirty="0" err="1">
                <a:latin typeface="GyeonggiTitleOTF Medium" panose="02020603020101020101" pitchFamily="18" charset="-127"/>
                <a:ea typeface="GyeonggiTitleOTF Medium" panose="02020603020101020101" pitchFamily="18" charset="-127"/>
              </a:rPr>
              <a:t>action_input</a:t>
            </a:r>
            <a:r>
              <a:rPr lang="en" altLang="ko-Kore-KR" sz="1400" dirty="0">
                <a:latin typeface="GyeonggiTitleOTF Medium" panose="02020603020101020101" pitchFamily="18" charset="-127"/>
                <a:ea typeface="GyeonggiTitleOTF Medium" panose="02020603020101020101" pitchFamily="18" charset="-127"/>
              </a:rPr>
              <a:t>": "List of Presidents of South Korea as of 2023" } ``` </a:t>
            </a:r>
          </a:p>
          <a:p>
            <a:endParaRPr lang="en" altLang="ko-Kore-KR" sz="1400" dirty="0">
              <a:latin typeface="GyeonggiTitleOTF Medium" panose="02020603020101020101" pitchFamily="18" charset="-127"/>
              <a:ea typeface="GyeonggiTitleOTF Medium" panose="02020603020101020101" pitchFamily="18" charset="-127"/>
            </a:endParaRPr>
          </a:p>
          <a:p>
            <a:r>
              <a:rPr lang="en" altLang="ko-Kore-KR" sz="1400" dirty="0">
                <a:latin typeface="GyeonggiTitleOTF Medium" panose="02020603020101020101" pitchFamily="18" charset="-127"/>
                <a:ea typeface="GyeonggiTitleOTF Medium" panose="02020603020101020101" pitchFamily="18" charset="-127"/>
              </a:rPr>
              <a:t>Observation: </a:t>
            </a:r>
            <a:r>
              <a:rPr lang="en" altLang="ko-Kore-KR" sz="1400" dirty="0">
                <a:solidFill>
                  <a:schemeClr val="accent2">
                    <a:lumMod val="75000"/>
                  </a:schemeClr>
                </a:solidFill>
                <a:latin typeface="GyeonggiTitleOTF Medium" panose="02020603020101020101" pitchFamily="18" charset="-127"/>
                <a:ea typeface="GyeonggiTitleOTF Medium" panose="02020603020101020101" pitchFamily="18" charset="-127"/>
              </a:rPr>
              <a:t>Yoon Suk </a:t>
            </a:r>
            <a:r>
              <a:rPr lang="en" altLang="ko-Kore-KR" sz="1400" dirty="0" err="1">
                <a:solidFill>
                  <a:schemeClr val="accent2">
                    <a:lumMod val="75000"/>
                  </a:schemeClr>
                </a:solidFill>
                <a:latin typeface="GyeonggiTitleOTF Medium" panose="02020603020101020101" pitchFamily="18" charset="-127"/>
                <a:ea typeface="GyeonggiTitleOTF Medium" panose="02020603020101020101" pitchFamily="18" charset="-127"/>
              </a:rPr>
              <a:t>Yeol</a:t>
            </a:r>
            <a:r>
              <a:rPr lang="en" altLang="ko-Kore-KR" sz="1400" dirty="0">
                <a:latin typeface="GyeonggiTitleOTF Medium" panose="02020603020101020101" pitchFamily="18" charset="-127"/>
                <a:ea typeface="GyeonggiTitleOTF Medium" panose="02020603020101020101" pitchFamily="18" charset="-127"/>
              </a:rPr>
              <a:t> is a South Korean politician who has been serving as the 13th and current president of South Korea since 2022. Prior to his presidency, he served as the prosecutor general of South Korea between 2019 and 2021. Born in Seoul, Yoon attended Seoul National University. </a:t>
            </a:r>
          </a:p>
          <a:p>
            <a:endParaRPr lang="en" altLang="ko-Kore-KR" sz="1400" dirty="0">
              <a:latin typeface="GyeonggiTitleOTF Medium" panose="02020603020101020101" pitchFamily="18" charset="-127"/>
              <a:ea typeface="GyeonggiTitleOTF Medium" panose="02020603020101020101" pitchFamily="18" charset="-127"/>
            </a:endParaRPr>
          </a:p>
          <a:p>
            <a:r>
              <a:rPr lang="en" altLang="ko-Kore-KR" sz="1400" dirty="0">
                <a:latin typeface="GyeonggiTitleOTF Medium" panose="02020603020101020101" pitchFamily="18" charset="-127"/>
                <a:ea typeface="GyeonggiTitleOTF Medium" panose="02020603020101020101" pitchFamily="18" charset="-127"/>
              </a:rPr>
              <a:t>Thought:</a:t>
            </a:r>
            <a:r>
              <a:rPr lang="ko-KR" altLang="en-US" sz="1400" dirty="0">
                <a:latin typeface="GyeonggiTitleOTF Medium" panose="02020603020101020101" pitchFamily="18" charset="-127"/>
                <a:ea typeface="GyeonggiTitleOTF Medium" panose="02020603020101020101" pitchFamily="18" charset="-127"/>
              </a:rPr>
              <a:t> </a:t>
            </a:r>
            <a:r>
              <a:rPr lang="en" altLang="ko-Kore-KR" sz="1400" dirty="0">
                <a:latin typeface="GyeonggiTitleOTF Medium" panose="02020603020101020101" pitchFamily="18" charset="-127"/>
                <a:ea typeface="GyeonggiTitleOTF Medium" panose="02020603020101020101" pitchFamily="18" charset="-127"/>
              </a:rPr>
              <a:t>The human is looking for the current president of South Korea as of 2023. </a:t>
            </a:r>
            <a:r>
              <a:rPr lang="en" altLang="ko-Kore-KR" sz="1400" dirty="0">
                <a:solidFill>
                  <a:schemeClr val="accent2">
                    <a:lumMod val="75000"/>
                  </a:schemeClr>
                </a:solidFill>
                <a:latin typeface="GyeonggiTitleOTF Medium" panose="02020603020101020101" pitchFamily="18" charset="-127"/>
                <a:ea typeface="GyeonggiTitleOTF Medium" panose="02020603020101020101" pitchFamily="18" charset="-127"/>
              </a:rPr>
              <a:t>I have found that Yoon Suk </a:t>
            </a:r>
            <a:r>
              <a:rPr lang="en" altLang="ko-Kore-KR" sz="1400" dirty="0" err="1">
                <a:solidFill>
                  <a:schemeClr val="accent2">
                    <a:lumMod val="75000"/>
                  </a:schemeClr>
                </a:solidFill>
                <a:latin typeface="GyeonggiTitleOTF Medium" panose="02020603020101020101" pitchFamily="18" charset="-127"/>
                <a:ea typeface="GyeonggiTitleOTF Medium" panose="02020603020101020101" pitchFamily="18" charset="-127"/>
              </a:rPr>
              <a:t>Yeol</a:t>
            </a:r>
            <a:r>
              <a:rPr lang="en" altLang="ko-Kore-KR" sz="1400" dirty="0">
                <a:solidFill>
                  <a:schemeClr val="accent2">
                    <a:lumMod val="75000"/>
                  </a:schemeClr>
                </a:solidFill>
                <a:latin typeface="GyeonggiTitleOTF Medium" panose="02020603020101020101" pitchFamily="18" charset="-127"/>
                <a:ea typeface="GyeonggiTitleOTF Medium" panose="02020603020101020101" pitchFamily="18" charset="-127"/>
              </a:rPr>
              <a:t> is the current president of South Korea as of 2023. </a:t>
            </a:r>
          </a:p>
          <a:p>
            <a:endParaRPr lang="en" altLang="ko-Kore-KR" sz="1400" dirty="0">
              <a:latin typeface="GyeonggiTitleOTF Medium" panose="02020603020101020101" pitchFamily="18" charset="-127"/>
              <a:ea typeface="GyeonggiTitleOTF Medium" panose="02020603020101020101" pitchFamily="18" charset="-127"/>
            </a:endParaRPr>
          </a:p>
          <a:p>
            <a:r>
              <a:rPr lang="en" altLang="ko-Kore-KR" sz="1400" dirty="0">
                <a:latin typeface="GyeonggiTitleOTF Medium" panose="02020603020101020101" pitchFamily="18" charset="-127"/>
                <a:ea typeface="GyeonggiTitleOTF Medium" panose="02020603020101020101" pitchFamily="18" charset="-127"/>
              </a:rPr>
              <a:t>Action: </a:t>
            </a:r>
          </a:p>
          <a:p>
            <a:r>
              <a:rPr lang="en" altLang="ko-Kore-KR" sz="1400" dirty="0">
                <a:latin typeface="GyeonggiTitleOTF Medium" panose="02020603020101020101" pitchFamily="18" charset="-127"/>
                <a:ea typeface="GyeonggiTitleOTF Medium" panose="02020603020101020101" pitchFamily="18" charset="-127"/>
              </a:rPr>
              <a:t>``` { "action": "</a:t>
            </a:r>
            <a:r>
              <a:rPr lang="en" altLang="ko-Kore-KR" sz="1400" dirty="0">
                <a:solidFill>
                  <a:schemeClr val="accent1"/>
                </a:solidFill>
                <a:latin typeface="GyeonggiTitleOTF Medium" panose="02020603020101020101" pitchFamily="18" charset="-127"/>
                <a:ea typeface="GyeonggiTitleOTF Medium" panose="02020603020101020101" pitchFamily="18" charset="-127"/>
              </a:rPr>
              <a:t>Final Answer</a:t>
            </a:r>
            <a:r>
              <a:rPr lang="en" altLang="ko-Kore-KR" sz="1400" dirty="0">
                <a:latin typeface="GyeonggiTitleOTF Medium" panose="02020603020101020101" pitchFamily="18" charset="-127"/>
                <a:ea typeface="GyeonggiTitleOTF Medium" panose="02020603020101020101" pitchFamily="18" charset="-127"/>
              </a:rPr>
              <a:t>", "</a:t>
            </a:r>
            <a:r>
              <a:rPr lang="en" altLang="ko-Kore-KR" sz="1400" dirty="0" err="1">
                <a:latin typeface="GyeonggiTitleOTF Medium" panose="02020603020101020101" pitchFamily="18" charset="-127"/>
                <a:ea typeface="GyeonggiTitleOTF Medium" panose="02020603020101020101" pitchFamily="18" charset="-127"/>
              </a:rPr>
              <a:t>action_input</a:t>
            </a:r>
            <a:r>
              <a:rPr lang="en" altLang="ko-Kore-KR" sz="1400" dirty="0">
                <a:latin typeface="GyeonggiTitleOTF Medium" panose="02020603020101020101" pitchFamily="18" charset="-127"/>
                <a:ea typeface="GyeonggiTitleOTF Medium" panose="02020603020101020101" pitchFamily="18" charset="-127"/>
              </a:rPr>
              <a:t>": "The current president of South Korea as of 2023 is Yoon Suk </a:t>
            </a:r>
            <a:r>
              <a:rPr lang="en" altLang="ko-Kore-KR" sz="1400" dirty="0" err="1">
                <a:latin typeface="GyeonggiTitleOTF Medium" panose="02020603020101020101" pitchFamily="18" charset="-127"/>
                <a:ea typeface="GyeonggiTitleOTF Medium" panose="02020603020101020101" pitchFamily="18" charset="-127"/>
              </a:rPr>
              <a:t>Yeol</a:t>
            </a:r>
            <a:r>
              <a:rPr lang="en" altLang="ko-Kore-KR" sz="1400" dirty="0">
                <a:latin typeface="GyeonggiTitleOTF Medium" panose="02020603020101020101" pitchFamily="18" charset="-127"/>
                <a:ea typeface="GyeonggiTitleOTF Medium" panose="02020603020101020101" pitchFamily="18" charset="-127"/>
              </a:rPr>
              <a:t>." } ``` </a:t>
            </a:r>
          </a:p>
          <a:p>
            <a:br>
              <a:rPr lang="en" altLang="ko-Kore-KR" sz="1400" dirty="0">
                <a:latin typeface="GyeonggiTitleOTF Medium" panose="02020603020101020101" pitchFamily="18" charset="-127"/>
                <a:ea typeface="GyeonggiTitleOTF Medium" panose="02020603020101020101" pitchFamily="18" charset="-127"/>
              </a:rPr>
            </a:br>
            <a:r>
              <a:rPr lang="en" altLang="ko-Kore-KR" sz="1400" dirty="0">
                <a:latin typeface="GyeonggiTitleOTF Medium" panose="02020603020101020101" pitchFamily="18" charset="-127"/>
                <a:ea typeface="GyeonggiTitleOTF Medium" panose="02020603020101020101" pitchFamily="18" charset="-127"/>
              </a:rPr>
              <a:t>&gt; Finished chain. ***** </a:t>
            </a:r>
          </a:p>
          <a:p>
            <a:r>
              <a:rPr lang="en" altLang="ko-Kore-KR" sz="1400" dirty="0">
                <a:solidFill>
                  <a:schemeClr val="accent6"/>
                </a:solidFill>
                <a:latin typeface="GyeonggiTitleOTF Medium" panose="02020603020101020101" pitchFamily="18" charset="-127"/>
                <a:ea typeface="GyeonggiTitleOTF Medium" panose="02020603020101020101" pitchFamily="18" charset="-127"/>
              </a:rPr>
              <a:t>Step: </a:t>
            </a:r>
            <a:r>
              <a:rPr lang="ko-KR" altLang="en-US" sz="1400" dirty="0">
                <a:solidFill>
                  <a:schemeClr val="accent6"/>
                </a:solidFill>
                <a:latin typeface="GyeonggiTitleOTF Medium" panose="02020603020101020101" pitchFamily="18" charset="-127"/>
                <a:ea typeface="GyeonggiTitleOTF Medium" panose="02020603020101020101" pitchFamily="18" charset="-127"/>
              </a:rPr>
              <a:t>대한민국 대통령 목록을 찾아서 </a:t>
            </a:r>
            <a:r>
              <a:rPr lang="en-US" altLang="ko-KR" sz="1400" dirty="0">
                <a:solidFill>
                  <a:schemeClr val="accent6"/>
                </a:solidFill>
                <a:latin typeface="GyeonggiTitleOTF Medium" panose="02020603020101020101" pitchFamily="18" charset="-127"/>
                <a:ea typeface="GyeonggiTitleOTF Medium" panose="02020603020101020101" pitchFamily="18" charset="-127"/>
              </a:rPr>
              <a:t>2023</a:t>
            </a:r>
            <a:r>
              <a:rPr lang="ko-KR" altLang="en-US" sz="1400" dirty="0">
                <a:solidFill>
                  <a:schemeClr val="accent6"/>
                </a:solidFill>
                <a:latin typeface="GyeonggiTitleOTF Medium" panose="02020603020101020101" pitchFamily="18" charset="-127"/>
                <a:ea typeface="GyeonggiTitleOTF Medium" panose="02020603020101020101" pitchFamily="18" charset="-127"/>
              </a:rPr>
              <a:t>년 기준으로 누가 대통령인지 확인한다</a:t>
            </a:r>
            <a:r>
              <a:rPr lang="en-US" altLang="ko-KR" sz="1400" dirty="0">
                <a:solidFill>
                  <a:schemeClr val="accent6"/>
                </a:solidFill>
                <a:latin typeface="GyeonggiTitleOTF Medium" panose="02020603020101020101" pitchFamily="18" charset="-127"/>
                <a:ea typeface="GyeonggiTitleOTF Medium" panose="02020603020101020101" pitchFamily="18" charset="-127"/>
              </a:rPr>
              <a:t>. </a:t>
            </a:r>
          </a:p>
          <a:p>
            <a:r>
              <a:rPr lang="en" altLang="ko-Kore-KR" sz="1400" dirty="0">
                <a:solidFill>
                  <a:schemeClr val="accent6"/>
                </a:solidFill>
                <a:latin typeface="GyeonggiTitleOTF Medium" panose="02020603020101020101" pitchFamily="18" charset="-127"/>
                <a:ea typeface="GyeonggiTitleOTF Medium" panose="02020603020101020101" pitchFamily="18" charset="-127"/>
              </a:rPr>
              <a:t>Response: The current president of South Korea as of 2023 is Yoon Suk </a:t>
            </a:r>
            <a:r>
              <a:rPr lang="en" altLang="ko-Kore-KR" sz="1400" dirty="0" err="1">
                <a:solidFill>
                  <a:schemeClr val="accent6"/>
                </a:solidFill>
                <a:latin typeface="GyeonggiTitleOTF Medium" panose="02020603020101020101" pitchFamily="18" charset="-127"/>
                <a:ea typeface="GyeonggiTitleOTF Medium" panose="02020603020101020101" pitchFamily="18" charset="-127"/>
              </a:rPr>
              <a:t>Yeol</a:t>
            </a:r>
            <a:r>
              <a:rPr lang="en" altLang="ko-Kore-KR" sz="1400" dirty="0">
                <a:solidFill>
                  <a:schemeClr val="accent6"/>
                </a:solidFill>
                <a:latin typeface="GyeonggiTitleOTF Medium" panose="02020603020101020101" pitchFamily="18" charset="-127"/>
                <a:ea typeface="GyeonggiTitleOTF Medium" panose="02020603020101020101" pitchFamily="18" charset="-127"/>
              </a:rPr>
              <a:t>. </a:t>
            </a:r>
            <a:br>
              <a:rPr lang="en" altLang="ko-Kore-KR" sz="1400" dirty="0">
                <a:latin typeface="GyeonggiTitleOTF Medium" panose="02020603020101020101" pitchFamily="18" charset="-127"/>
                <a:ea typeface="GyeonggiTitleOTF Medium" panose="02020603020101020101" pitchFamily="18" charset="-127"/>
              </a:rPr>
            </a:br>
            <a:endParaRPr lang="en" altLang="ko-Kore-KR" sz="1400" dirty="0">
              <a:solidFill>
                <a:schemeClr val="accent6"/>
              </a:solidFill>
              <a:latin typeface="GyeonggiTitleOTF Medium" panose="02020603020101020101" pitchFamily="18" charset="-127"/>
              <a:ea typeface="GyeonggiTitleOTF Medium" panose="02020603020101020101" pitchFamily="18" charset="-127"/>
            </a:endParaRPr>
          </a:p>
        </p:txBody>
      </p:sp>
    </p:spTree>
    <p:extLst>
      <p:ext uri="{BB962C8B-B14F-4D97-AF65-F5344CB8AC3E}">
        <p14:creationId xmlns:p14="http://schemas.microsoft.com/office/powerpoint/2010/main" val="706000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3E5F1-6B97-9799-BFDB-F33CECD487EE}"/>
              </a:ext>
            </a:extLst>
          </p:cNvPr>
          <p:cNvSpPr>
            <a:spLocks noGrp="1"/>
          </p:cNvSpPr>
          <p:nvPr>
            <p:ph type="title"/>
          </p:nvPr>
        </p:nvSpPr>
        <p:spPr>
          <a:xfrm>
            <a:off x="628650" y="365126"/>
            <a:ext cx="7886700" cy="810531"/>
          </a:xfrm>
        </p:spPr>
        <p:txBody>
          <a:bodyPr>
            <a:normAutofit/>
          </a:bodyPr>
          <a:lstStyle/>
          <a:p>
            <a:pPr algn="ctr"/>
            <a:r>
              <a:rPr kumimoji="1" lang="en-US" altLang="ko-Kore-KR" sz="3200" b="1" dirty="0">
                <a:solidFill>
                  <a:prstClr val="black"/>
                </a:solidFill>
                <a:latin typeface="GyeonggiTitleOTF Bold" panose="02020603020101020101" pitchFamily="18" charset="-127"/>
                <a:ea typeface="GyeonggiTitleOTF Bold" panose="02020603020101020101" pitchFamily="18" charset="-127"/>
              </a:rPr>
              <a:t> Plan-and-Execute Agents </a:t>
            </a:r>
            <a:r>
              <a:rPr kumimoji="1" lang="ko-KR" altLang="en-US" sz="3200" b="1" dirty="0">
                <a:solidFill>
                  <a:prstClr val="black"/>
                </a:solidFill>
                <a:latin typeface="GyeonggiTitleOTF Bold" panose="02020603020101020101" pitchFamily="18" charset="-127"/>
                <a:ea typeface="GyeonggiTitleOTF Bold" panose="02020603020101020101" pitchFamily="18" charset="-127"/>
              </a:rPr>
              <a:t>코드</a:t>
            </a:r>
            <a:endParaRPr kumimoji="1" lang="ko-Kore-KR" altLang="en-US" sz="3200" dirty="0"/>
          </a:p>
        </p:txBody>
      </p:sp>
      <p:sp>
        <p:nvSpPr>
          <p:cNvPr id="14" name="TextBox 13">
            <a:extLst>
              <a:ext uri="{FF2B5EF4-FFF2-40B4-BE49-F238E27FC236}">
                <a16:creationId xmlns:a16="http://schemas.microsoft.com/office/drawing/2014/main" id="{72E08C56-7D54-21FE-B03E-AE9166C3E1C1}"/>
              </a:ext>
            </a:extLst>
          </p:cNvPr>
          <p:cNvSpPr txBox="1"/>
          <p:nvPr/>
        </p:nvSpPr>
        <p:spPr>
          <a:xfrm>
            <a:off x="628649" y="1252499"/>
            <a:ext cx="7886699" cy="369332"/>
          </a:xfrm>
          <a:prstGeom prst="rect">
            <a:avLst/>
          </a:prstGeom>
          <a:noFill/>
        </p:spPr>
        <p:txBody>
          <a:bodyPr wrap="square">
            <a:spAutoFit/>
          </a:bodyPr>
          <a:lstStyle/>
          <a:p>
            <a:r>
              <a:rPr lang="en-US" altLang="ko-KR" dirty="0">
                <a:latin typeface="GyeonggiTitleOTF Medium" panose="02020603020101020101" pitchFamily="18" charset="-127"/>
                <a:ea typeface="GyeonggiTitleOTF Medium" panose="02020603020101020101" pitchFamily="18" charset="-127"/>
              </a:rPr>
              <a:t>3.</a:t>
            </a:r>
            <a:r>
              <a:rPr lang="ko-KR" altLang="en-US" dirty="0">
                <a:latin typeface="GyeonggiTitleOTF Medium" panose="02020603020101020101" pitchFamily="18" charset="-127"/>
                <a:ea typeface="GyeonggiTitleOTF Medium" panose="02020603020101020101" pitchFamily="18" charset="-127"/>
              </a:rPr>
              <a:t> </a:t>
            </a:r>
            <a:r>
              <a:rPr lang="en" altLang="ko-Kore-KR" dirty="0">
                <a:latin typeface="GyeonggiTitleOTF Medium" panose="02020603020101020101" pitchFamily="18" charset="-127"/>
                <a:ea typeface="GyeonggiTitleOTF Medium" panose="02020603020101020101" pitchFamily="18" charset="-127"/>
              </a:rPr>
              <a:t>Step(value=‘</a:t>
            </a:r>
            <a:r>
              <a:rPr lang="ko-KR" altLang="en-US" dirty="0">
                <a:latin typeface="GyeonggiTitleOTF Medium" panose="02020603020101020101" pitchFamily="18" charset="-127"/>
                <a:ea typeface="GyeonggiTitleOTF Medium" panose="02020603020101020101" pitchFamily="18" charset="-127"/>
              </a:rPr>
              <a:t>대통령의 생년월일을 찾아서 현재 나이를 계산한다</a:t>
            </a:r>
            <a:r>
              <a:rPr lang="en-US" altLang="ko-KR" dirty="0">
                <a:latin typeface="GyeonggiTitleOTF Medium" panose="02020603020101020101" pitchFamily="18" charset="-127"/>
                <a:ea typeface="GyeonggiTitleOTF Medium" panose="02020603020101020101" pitchFamily="18" charset="-127"/>
              </a:rPr>
              <a:t>.')</a:t>
            </a:r>
            <a:endParaRPr lang="ko-Kore-KR" altLang="en-US" dirty="0">
              <a:latin typeface="GyeonggiTitleOTF Medium" panose="02020603020101020101" pitchFamily="18" charset="-127"/>
              <a:ea typeface="GyeonggiTitleOTF Medium" panose="02020603020101020101" pitchFamily="18" charset="-127"/>
            </a:endParaRPr>
          </a:p>
        </p:txBody>
      </p:sp>
      <p:sp>
        <p:nvSpPr>
          <p:cNvPr id="4" name="TextBox 3">
            <a:extLst>
              <a:ext uri="{FF2B5EF4-FFF2-40B4-BE49-F238E27FC236}">
                <a16:creationId xmlns:a16="http://schemas.microsoft.com/office/drawing/2014/main" id="{8213BB83-979B-2797-A908-41704259C07B}"/>
              </a:ext>
            </a:extLst>
          </p:cNvPr>
          <p:cNvSpPr txBox="1"/>
          <p:nvPr/>
        </p:nvSpPr>
        <p:spPr>
          <a:xfrm>
            <a:off x="697229" y="1698673"/>
            <a:ext cx="7749538" cy="2462213"/>
          </a:xfrm>
          <a:prstGeom prst="rect">
            <a:avLst/>
          </a:prstGeom>
          <a:noFill/>
          <a:ln>
            <a:solidFill>
              <a:schemeClr val="bg1">
                <a:lumMod val="50000"/>
              </a:schemeClr>
            </a:solidFill>
          </a:ln>
        </p:spPr>
        <p:txBody>
          <a:bodyPr wrap="square">
            <a:spAutoFit/>
          </a:bodyPr>
          <a:lstStyle/>
          <a:p>
            <a:r>
              <a:rPr lang="en" altLang="ko-Kore-KR" sz="1400" dirty="0">
                <a:latin typeface="GyeonggiTitleOTF Medium" panose="02020603020101020101" pitchFamily="18" charset="-127"/>
                <a:ea typeface="GyeonggiTitleOTF Medium" panose="02020603020101020101" pitchFamily="18" charset="-127"/>
              </a:rPr>
              <a:t>&gt; Entering new </a:t>
            </a:r>
            <a:r>
              <a:rPr lang="en" altLang="ko-Kore-KR" sz="1400" dirty="0" err="1">
                <a:latin typeface="GyeonggiTitleOTF Medium" panose="02020603020101020101" pitchFamily="18" charset="-127"/>
                <a:ea typeface="GyeonggiTitleOTF Medium" panose="02020603020101020101" pitchFamily="18" charset="-127"/>
              </a:rPr>
              <a:t>AgentExecutor</a:t>
            </a:r>
            <a:r>
              <a:rPr lang="en" altLang="ko-Kore-KR" sz="1400" dirty="0">
                <a:latin typeface="GyeonggiTitleOTF Medium" panose="02020603020101020101" pitchFamily="18" charset="-127"/>
                <a:ea typeface="GyeonggiTitleOTF Medium" panose="02020603020101020101" pitchFamily="18" charset="-127"/>
              </a:rPr>
              <a:t> chain... </a:t>
            </a:r>
          </a:p>
          <a:p>
            <a:endParaRPr lang="en" altLang="ko-Kore-KR" sz="1400" dirty="0">
              <a:latin typeface="GyeonggiTitleOTF Medium" panose="02020603020101020101" pitchFamily="18" charset="-127"/>
              <a:ea typeface="GyeonggiTitleOTF Medium" panose="02020603020101020101" pitchFamily="18" charset="-127"/>
            </a:endParaRPr>
          </a:p>
          <a:p>
            <a:r>
              <a:rPr lang="en" altLang="ko-Kore-KR" sz="1400" dirty="0">
                <a:latin typeface="GyeonggiTitleOTF Medium" panose="02020603020101020101" pitchFamily="18" charset="-127"/>
                <a:ea typeface="GyeonggiTitleOTF Medium" panose="02020603020101020101" pitchFamily="18" charset="-127"/>
              </a:rPr>
              <a:t>Action: </a:t>
            </a:r>
          </a:p>
          <a:p>
            <a:r>
              <a:rPr lang="en" altLang="ko-Kore-KR" sz="1400" dirty="0">
                <a:latin typeface="GyeonggiTitleOTF Medium" panose="02020603020101020101" pitchFamily="18" charset="-127"/>
                <a:ea typeface="GyeonggiTitleOTF Medium" panose="02020603020101020101" pitchFamily="18" charset="-127"/>
              </a:rPr>
              <a:t>``` { "action": "</a:t>
            </a:r>
            <a:r>
              <a:rPr lang="en" altLang="ko-Kore-KR" sz="1400" dirty="0">
                <a:solidFill>
                  <a:schemeClr val="accent1"/>
                </a:solidFill>
                <a:latin typeface="GyeonggiTitleOTF Medium" panose="02020603020101020101" pitchFamily="18" charset="-127"/>
                <a:ea typeface="GyeonggiTitleOTF Medium" panose="02020603020101020101" pitchFamily="18" charset="-127"/>
              </a:rPr>
              <a:t>Search</a:t>
            </a:r>
            <a:r>
              <a:rPr lang="en" altLang="ko-Kore-KR" sz="1400" dirty="0">
                <a:latin typeface="GyeonggiTitleOTF Medium" panose="02020603020101020101" pitchFamily="18" charset="-127"/>
                <a:ea typeface="GyeonggiTitleOTF Medium" panose="02020603020101020101" pitchFamily="18" charset="-127"/>
              </a:rPr>
              <a:t>", "</a:t>
            </a:r>
            <a:r>
              <a:rPr lang="en" altLang="ko-Kore-KR" sz="1400" dirty="0" err="1">
                <a:latin typeface="GyeonggiTitleOTF Medium" panose="02020603020101020101" pitchFamily="18" charset="-127"/>
                <a:ea typeface="GyeonggiTitleOTF Medium" panose="02020603020101020101" pitchFamily="18" charset="-127"/>
              </a:rPr>
              <a:t>action_input</a:t>
            </a:r>
            <a:r>
              <a:rPr lang="en" altLang="ko-Kore-KR" sz="1400" dirty="0">
                <a:latin typeface="GyeonggiTitleOTF Medium" panose="02020603020101020101" pitchFamily="18" charset="-127"/>
                <a:ea typeface="GyeonggiTitleOTF Medium" panose="02020603020101020101" pitchFamily="18" charset="-127"/>
              </a:rPr>
              <a:t>": "What is the birthdate of Yoon Suk </a:t>
            </a:r>
            <a:r>
              <a:rPr lang="en" altLang="ko-Kore-KR" sz="1400" dirty="0" err="1">
                <a:latin typeface="GyeonggiTitleOTF Medium" panose="02020603020101020101" pitchFamily="18" charset="-127"/>
                <a:ea typeface="GyeonggiTitleOTF Medium" panose="02020603020101020101" pitchFamily="18" charset="-127"/>
              </a:rPr>
              <a:t>Yeol</a:t>
            </a:r>
            <a:r>
              <a:rPr lang="en" altLang="ko-Kore-KR" sz="1400" dirty="0">
                <a:latin typeface="GyeonggiTitleOTF Medium" panose="02020603020101020101" pitchFamily="18" charset="-127"/>
                <a:ea typeface="GyeonggiTitleOTF Medium" panose="02020603020101020101" pitchFamily="18" charset="-127"/>
              </a:rPr>
              <a:t>, the current president of South Korea?" } ```</a:t>
            </a:r>
          </a:p>
          <a:p>
            <a:endParaRPr lang="en" altLang="ko-Kore-KR" sz="1400" dirty="0">
              <a:latin typeface="GyeonggiTitleOTF Medium" panose="02020603020101020101" pitchFamily="18" charset="-127"/>
              <a:ea typeface="GyeonggiTitleOTF Medium" panose="02020603020101020101" pitchFamily="18" charset="-127"/>
            </a:endParaRPr>
          </a:p>
          <a:p>
            <a:r>
              <a:rPr lang="en" altLang="ko-Kore-KR" sz="1400" dirty="0">
                <a:latin typeface="GyeonggiTitleOTF Medium" panose="02020603020101020101" pitchFamily="18" charset="-127"/>
                <a:ea typeface="GyeonggiTitleOTF Medium" panose="02020603020101020101" pitchFamily="18" charset="-127"/>
              </a:rPr>
              <a:t>Observation: Yoon Suk </a:t>
            </a:r>
            <a:r>
              <a:rPr lang="en" altLang="ko-Kore-KR" sz="1400" dirty="0" err="1">
                <a:latin typeface="GyeonggiTitleOTF Medium" panose="02020603020101020101" pitchFamily="18" charset="-127"/>
                <a:ea typeface="GyeonggiTitleOTF Medium" panose="02020603020101020101" pitchFamily="18" charset="-127"/>
              </a:rPr>
              <a:t>Yeol</a:t>
            </a:r>
            <a:r>
              <a:rPr lang="en" altLang="ko-Kore-KR" sz="1400" dirty="0">
                <a:latin typeface="GyeonggiTitleOTF Medium" panose="02020603020101020101" pitchFamily="18" charset="-127"/>
                <a:ea typeface="GyeonggiTitleOTF Medium" panose="02020603020101020101" pitchFamily="18" charset="-127"/>
              </a:rPr>
              <a:t> (Korean: </a:t>
            </a:r>
            <a:r>
              <a:rPr lang="ko-KR" altLang="en-US" sz="1400" dirty="0" err="1">
                <a:latin typeface="GyeonggiTitleOTF Medium" panose="02020603020101020101" pitchFamily="18" charset="-127"/>
                <a:ea typeface="GyeonggiTitleOTF Medium" panose="02020603020101020101" pitchFamily="18" charset="-127"/>
              </a:rPr>
              <a:t>윤석열</a:t>
            </a:r>
            <a:r>
              <a:rPr lang="en-US" altLang="ko-KR" sz="1400" dirty="0">
                <a:latin typeface="GyeonggiTitleOTF Medium" panose="02020603020101020101" pitchFamily="18" charset="-127"/>
                <a:ea typeface="GyeonggiTitleOTF Medium" panose="02020603020101020101" pitchFamily="18" charset="-127"/>
              </a:rPr>
              <a:t>; </a:t>
            </a:r>
            <a:r>
              <a:rPr lang="en" altLang="ko-Kore-KR" sz="1400" dirty="0">
                <a:solidFill>
                  <a:schemeClr val="accent2">
                    <a:lumMod val="75000"/>
                  </a:schemeClr>
                </a:solidFill>
                <a:latin typeface="GyeonggiTitleOTF Medium" panose="02020603020101020101" pitchFamily="18" charset="-127"/>
                <a:ea typeface="GyeonggiTitleOTF Medium" panose="02020603020101020101" pitchFamily="18" charset="-127"/>
              </a:rPr>
              <a:t>born 18 December 1960</a:t>
            </a:r>
            <a:r>
              <a:rPr lang="en" altLang="ko-Kore-KR" sz="1400" dirty="0">
                <a:latin typeface="GyeonggiTitleOTF Medium" panose="02020603020101020101" pitchFamily="18" charset="-127"/>
                <a:ea typeface="GyeonggiTitleOTF Medium" panose="02020603020101020101" pitchFamily="18" charset="-127"/>
              </a:rPr>
              <a:t>) is a South Korean politician who has been serving as the 13th and current president of South Korea ... </a:t>
            </a:r>
          </a:p>
          <a:p>
            <a:endParaRPr lang="en" altLang="ko-Kore-KR" sz="1400" dirty="0">
              <a:latin typeface="GyeonggiTitleOTF Medium" panose="02020603020101020101" pitchFamily="18" charset="-127"/>
              <a:ea typeface="GyeonggiTitleOTF Medium" panose="02020603020101020101" pitchFamily="18" charset="-127"/>
            </a:endParaRPr>
          </a:p>
          <a:p>
            <a:r>
              <a:rPr lang="en" altLang="ko-Kore-KR" sz="1400" dirty="0">
                <a:latin typeface="GyeonggiTitleOTF Medium" panose="02020603020101020101" pitchFamily="18" charset="-127"/>
                <a:ea typeface="GyeonggiTitleOTF Medium" panose="02020603020101020101" pitchFamily="18" charset="-127"/>
              </a:rPr>
              <a:t>Thought:</a:t>
            </a:r>
            <a:r>
              <a:rPr lang="ko-KR" altLang="en-US" sz="1400" dirty="0">
                <a:latin typeface="GyeonggiTitleOTF Medium" panose="02020603020101020101" pitchFamily="18" charset="-127"/>
                <a:ea typeface="GyeonggiTitleOTF Medium" panose="02020603020101020101" pitchFamily="18" charset="-127"/>
              </a:rPr>
              <a:t> </a:t>
            </a:r>
            <a:r>
              <a:rPr lang="en" altLang="ko-Kore-KR" sz="1400" dirty="0">
                <a:latin typeface="GyeonggiTitleOTF Medium" panose="02020603020101020101" pitchFamily="18" charset="-127"/>
                <a:ea typeface="GyeonggiTitleOTF Medium" panose="02020603020101020101" pitchFamily="18" charset="-127"/>
              </a:rPr>
              <a:t>To calculate the current age of Yoon Suk </a:t>
            </a:r>
            <a:r>
              <a:rPr lang="en" altLang="ko-Kore-KR" sz="1400" dirty="0" err="1">
                <a:latin typeface="GyeonggiTitleOTF Medium" panose="02020603020101020101" pitchFamily="18" charset="-127"/>
                <a:ea typeface="GyeonggiTitleOTF Medium" panose="02020603020101020101" pitchFamily="18" charset="-127"/>
              </a:rPr>
              <a:t>Yeol</a:t>
            </a:r>
            <a:r>
              <a:rPr lang="en" altLang="ko-Kore-KR" sz="1400" dirty="0">
                <a:latin typeface="GyeonggiTitleOTF Medium" panose="02020603020101020101" pitchFamily="18" charset="-127"/>
                <a:ea typeface="GyeonggiTitleOTF Medium" panose="02020603020101020101" pitchFamily="18" charset="-127"/>
              </a:rPr>
              <a:t>, I will </a:t>
            </a:r>
            <a:r>
              <a:rPr lang="en" altLang="ko-Kore-KR" sz="1400" dirty="0">
                <a:solidFill>
                  <a:schemeClr val="accent2">
                    <a:lumMod val="75000"/>
                  </a:schemeClr>
                </a:solidFill>
                <a:latin typeface="GyeonggiTitleOTF Medium" panose="02020603020101020101" pitchFamily="18" charset="-127"/>
                <a:ea typeface="GyeonggiTitleOTF Medium" panose="02020603020101020101" pitchFamily="18" charset="-127"/>
              </a:rPr>
              <a:t>need to get the current date and subtract his birthdate from it</a:t>
            </a:r>
            <a:r>
              <a:rPr lang="en" altLang="ko-Kore-KR" sz="1400" dirty="0">
                <a:latin typeface="GyeonggiTitleOTF Medium" panose="02020603020101020101" pitchFamily="18" charset="-127"/>
                <a:ea typeface="GyeonggiTitleOTF Medium" panose="02020603020101020101" pitchFamily="18" charset="-127"/>
              </a:rPr>
              <a:t>. </a:t>
            </a:r>
          </a:p>
        </p:txBody>
      </p:sp>
      <p:sp>
        <p:nvSpPr>
          <p:cNvPr id="7" name="TextBox 6">
            <a:extLst>
              <a:ext uri="{FF2B5EF4-FFF2-40B4-BE49-F238E27FC236}">
                <a16:creationId xmlns:a16="http://schemas.microsoft.com/office/drawing/2014/main" id="{D1D1B97D-9488-B09E-1E21-D923427D3CDA}"/>
              </a:ext>
            </a:extLst>
          </p:cNvPr>
          <p:cNvSpPr txBox="1"/>
          <p:nvPr/>
        </p:nvSpPr>
        <p:spPr>
          <a:xfrm>
            <a:off x="697231" y="4318822"/>
            <a:ext cx="7749538" cy="2031325"/>
          </a:xfrm>
          <a:prstGeom prst="rect">
            <a:avLst/>
          </a:prstGeom>
          <a:noFill/>
          <a:ln>
            <a:solidFill>
              <a:schemeClr val="bg1">
                <a:lumMod val="50000"/>
              </a:schemeClr>
            </a:solidFill>
          </a:ln>
        </p:spPr>
        <p:txBody>
          <a:bodyPr wrap="square">
            <a:spAutoFit/>
          </a:bodyPr>
          <a:lstStyle/>
          <a:p>
            <a:r>
              <a:rPr lang="en" altLang="ko-Kore-KR" sz="1400" dirty="0">
                <a:latin typeface="GyeonggiTitleOTF Medium" panose="02020603020101020101" pitchFamily="18" charset="-127"/>
                <a:ea typeface="GyeonggiTitleOTF Medium" panose="02020603020101020101" pitchFamily="18" charset="-127"/>
              </a:rPr>
              <a:t>Action: </a:t>
            </a:r>
          </a:p>
          <a:p>
            <a:r>
              <a:rPr lang="en" altLang="ko-Kore-KR" sz="1400" dirty="0">
                <a:latin typeface="GyeonggiTitleOTF Medium" panose="02020603020101020101" pitchFamily="18" charset="-127"/>
                <a:ea typeface="GyeonggiTitleOTF Medium" panose="02020603020101020101" pitchFamily="18" charset="-127"/>
              </a:rPr>
              <a:t>``` { "action": "</a:t>
            </a:r>
            <a:r>
              <a:rPr lang="en" altLang="ko-Kore-KR" sz="1400" dirty="0">
                <a:solidFill>
                  <a:schemeClr val="accent1"/>
                </a:solidFill>
                <a:latin typeface="GyeonggiTitleOTF Medium" panose="02020603020101020101" pitchFamily="18" charset="-127"/>
                <a:ea typeface="GyeonggiTitleOTF Medium" panose="02020603020101020101" pitchFamily="18" charset="-127"/>
              </a:rPr>
              <a:t>Calculator</a:t>
            </a:r>
            <a:r>
              <a:rPr lang="en" altLang="ko-Kore-KR" sz="1400" dirty="0">
                <a:latin typeface="GyeonggiTitleOTF Medium" panose="02020603020101020101" pitchFamily="18" charset="-127"/>
                <a:ea typeface="GyeonggiTitleOTF Medium" panose="02020603020101020101" pitchFamily="18" charset="-127"/>
              </a:rPr>
              <a:t>", "</a:t>
            </a:r>
            <a:r>
              <a:rPr lang="en" altLang="ko-Kore-KR" sz="1400" dirty="0" err="1">
                <a:latin typeface="GyeonggiTitleOTF Medium" panose="02020603020101020101" pitchFamily="18" charset="-127"/>
                <a:ea typeface="GyeonggiTitleOTF Medium" panose="02020603020101020101" pitchFamily="18" charset="-127"/>
              </a:rPr>
              <a:t>action_input</a:t>
            </a:r>
            <a:r>
              <a:rPr lang="en" altLang="ko-Kore-KR" sz="1400" dirty="0">
                <a:latin typeface="GyeonggiTitleOTF Medium" panose="02020603020101020101" pitchFamily="18" charset="-127"/>
                <a:ea typeface="GyeonggiTitleOTF Medium" panose="02020603020101020101" pitchFamily="18" charset="-127"/>
              </a:rPr>
              <a:t>": "2023-12-18 - 1960-12-18" } ``` </a:t>
            </a:r>
          </a:p>
          <a:p>
            <a:endParaRPr lang="en" altLang="ko-Kore-KR" sz="1400" dirty="0">
              <a:solidFill>
                <a:srgbClr val="7030A0"/>
              </a:solidFill>
              <a:latin typeface="GyeonggiTitleOTF Medium" panose="02020603020101020101" pitchFamily="18" charset="-127"/>
              <a:ea typeface="GyeonggiTitleOTF Medium" panose="02020603020101020101" pitchFamily="18" charset="-127"/>
            </a:endParaRPr>
          </a:p>
          <a:p>
            <a:r>
              <a:rPr lang="en" altLang="ko-Kore-KR" sz="1400" dirty="0">
                <a:solidFill>
                  <a:srgbClr val="7030A0"/>
                </a:solidFill>
                <a:latin typeface="GyeonggiTitleOTF Medium" panose="02020603020101020101" pitchFamily="18" charset="-127"/>
                <a:ea typeface="GyeonggiTitleOTF Medium" panose="02020603020101020101" pitchFamily="18" charset="-127"/>
              </a:rPr>
              <a:t>&gt; Entering new </a:t>
            </a:r>
            <a:r>
              <a:rPr lang="en" altLang="ko-Kore-KR" sz="1400" dirty="0" err="1">
                <a:solidFill>
                  <a:srgbClr val="7030A0"/>
                </a:solidFill>
                <a:latin typeface="GyeonggiTitleOTF Medium" panose="02020603020101020101" pitchFamily="18" charset="-127"/>
                <a:ea typeface="GyeonggiTitleOTF Medium" panose="02020603020101020101" pitchFamily="18" charset="-127"/>
              </a:rPr>
              <a:t>LLMMathChain</a:t>
            </a:r>
            <a:r>
              <a:rPr lang="en" altLang="ko-Kore-KR" sz="1400" dirty="0">
                <a:solidFill>
                  <a:srgbClr val="7030A0"/>
                </a:solidFill>
                <a:latin typeface="GyeonggiTitleOTF Medium" panose="02020603020101020101" pitchFamily="18" charset="-127"/>
                <a:ea typeface="GyeonggiTitleOTF Medium" panose="02020603020101020101" pitchFamily="18" charset="-127"/>
              </a:rPr>
              <a:t> chain... </a:t>
            </a:r>
            <a:endParaRPr lang="en" altLang="ko-Kore-KR" sz="1400" dirty="0">
              <a:latin typeface="GyeonggiTitleOTF Medium" panose="02020603020101020101" pitchFamily="18" charset="-127"/>
              <a:ea typeface="GyeonggiTitleOTF Medium" panose="02020603020101020101" pitchFamily="18" charset="-127"/>
            </a:endParaRPr>
          </a:p>
          <a:p>
            <a:r>
              <a:rPr lang="en" altLang="ko-Kore-KR" sz="1400" dirty="0">
                <a:latin typeface="GyeonggiTitleOTF Medium" panose="02020603020101020101" pitchFamily="18" charset="-127"/>
                <a:ea typeface="GyeonggiTitleOTF Medium" panose="02020603020101020101" pitchFamily="18" charset="-127"/>
              </a:rPr>
              <a:t>2023-12-18 - 1960-12-18</a:t>
            </a:r>
          </a:p>
          <a:p>
            <a:r>
              <a:rPr lang="en" altLang="ko-Kore-KR" sz="1400" dirty="0">
                <a:latin typeface="GyeonggiTitleOTF Medium" panose="02020603020101020101" pitchFamily="18" charset="-127"/>
                <a:ea typeface="GyeonggiTitleOTF Medium" panose="02020603020101020101" pitchFamily="18" charset="-127"/>
              </a:rPr>
              <a:t>```text 2023-1960 ``` ...</a:t>
            </a:r>
            <a:r>
              <a:rPr lang="en" altLang="ko-Kore-KR" sz="1400" dirty="0" err="1">
                <a:latin typeface="GyeonggiTitleOTF Medium" panose="02020603020101020101" pitchFamily="18" charset="-127"/>
                <a:ea typeface="GyeonggiTitleOTF Medium" panose="02020603020101020101" pitchFamily="18" charset="-127"/>
              </a:rPr>
              <a:t>numexpr.evaluate</a:t>
            </a:r>
            <a:r>
              <a:rPr lang="en" altLang="ko-Kore-KR" sz="1400" dirty="0">
                <a:latin typeface="GyeonggiTitleOTF Medium" panose="02020603020101020101" pitchFamily="18" charset="-127"/>
                <a:ea typeface="GyeonggiTitleOTF Medium" panose="02020603020101020101" pitchFamily="18" charset="-127"/>
              </a:rPr>
              <a:t>("2023-1960")... </a:t>
            </a:r>
          </a:p>
          <a:p>
            <a:endParaRPr lang="en" altLang="ko-Kore-KR" sz="1400" dirty="0">
              <a:latin typeface="GyeonggiTitleOTF Medium" panose="02020603020101020101" pitchFamily="18" charset="-127"/>
              <a:ea typeface="GyeonggiTitleOTF Medium" panose="02020603020101020101" pitchFamily="18" charset="-127"/>
            </a:endParaRPr>
          </a:p>
          <a:p>
            <a:r>
              <a:rPr lang="en" altLang="ko-Kore-KR" sz="1400" dirty="0">
                <a:solidFill>
                  <a:schemeClr val="accent6"/>
                </a:solidFill>
                <a:latin typeface="GyeonggiTitleOTF Medium" panose="02020603020101020101" pitchFamily="18" charset="-127"/>
                <a:ea typeface="GyeonggiTitleOTF Medium" panose="02020603020101020101" pitchFamily="18" charset="-127"/>
              </a:rPr>
              <a:t>Answer: 63 </a:t>
            </a:r>
          </a:p>
          <a:p>
            <a:r>
              <a:rPr lang="en" altLang="ko-Kore-KR" sz="1400" dirty="0">
                <a:solidFill>
                  <a:srgbClr val="7030A0"/>
                </a:solidFill>
                <a:latin typeface="GyeonggiTitleOTF Medium" panose="02020603020101020101" pitchFamily="18" charset="-127"/>
                <a:ea typeface="GyeonggiTitleOTF Medium" panose="02020603020101020101" pitchFamily="18" charset="-127"/>
              </a:rPr>
              <a:t>&gt; Finished chain. </a:t>
            </a:r>
          </a:p>
        </p:txBody>
      </p:sp>
    </p:spTree>
    <p:extLst>
      <p:ext uri="{BB962C8B-B14F-4D97-AF65-F5344CB8AC3E}">
        <p14:creationId xmlns:p14="http://schemas.microsoft.com/office/powerpoint/2010/main" val="2123392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3E5F1-6B97-9799-BFDB-F33CECD487EE}"/>
              </a:ext>
            </a:extLst>
          </p:cNvPr>
          <p:cNvSpPr>
            <a:spLocks noGrp="1"/>
          </p:cNvSpPr>
          <p:nvPr>
            <p:ph type="title"/>
          </p:nvPr>
        </p:nvSpPr>
        <p:spPr>
          <a:xfrm>
            <a:off x="628650" y="365126"/>
            <a:ext cx="7886700" cy="810531"/>
          </a:xfrm>
        </p:spPr>
        <p:txBody>
          <a:bodyPr>
            <a:normAutofit/>
          </a:bodyPr>
          <a:lstStyle/>
          <a:p>
            <a:pPr algn="ctr"/>
            <a:r>
              <a:rPr kumimoji="1" lang="en-US" altLang="ko-Kore-KR" sz="3200" b="1" dirty="0">
                <a:solidFill>
                  <a:prstClr val="black"/>
                </a:solidFill>
                <a:latin typeface="GyeonggiTitleOTF Bold" panose="02020603020101020101" pitchFamily="18" charset="-127"/>
                <a:ea typeface="GyeonggiTitleOTF Bold" panose="02020603020101020101" pitchFamily="18" charset="-127"/>
              </a:rPr>
              <a:t> Plan-and-Execute Agents </a:t>
            </a:r>
            <a:r>
              <a:rPr kumimoji="1" lang="ko-KR" altLang="en-US" sz="3200" b="1" dirty="0">
                <a:solidFill>
                  <a:prstClr val="black"/>
                </a:solidFill>
                <a:latin typeface="GyeonggiTitleOTF Bold" panose="02020603020101020101" pitchFamily="18" charset="-127"/>
                <a:ea typeface="GyeonggiTitleOTF Bold" panose="02020603020101020101" pitchFamily="18" charset="-127"/>
              </a:rPr>
              <a:t>코드</a:t>
            </a:r>
            <a:endParaRPr kumimoji="1" lang="ko-Kore-KR" altLang="en-US" sz="3200" dirty="0"/>
          </a:p>
        </p:txBody>
      </p:sp>
      <p:sp>
        <p:nvSpPr>
          <p:cNvPr id="14" name="TextBox 13">
            <a:extLst>
              <a:ext uri="{FF2B5EF4-FFF2-40B4-BE49-F238E27FC236}">
                <a16:creationId xmlns:a16="http://schemas.microsoft.com/office/drawing/2014/main" id="{72E08C56-7D54-21FE-B03E-AE9166C3E1C1}"/>
              </a:ext>
            </a:extLst>
          </p:cNvPr>
          <p:cNvSpPr txBox="1"/>
          <p:nvPr/>
        </p:nvSpPr>
        <p:spPr>
          <a:xfrm>
            <a:off x="628649" y="1252499"/>
            <a:ext cx="7886699" cy="369332"/>
          </a:xfrm>
          <a:prstGeom prst="rect">
            <a:avLst/>
          </a:prstGeom>
          <a:noFill/>
        </p:spPr>
        <p:txBody>
          <a:bodyPr wrap="square">
            <a:spAutoFit/>
          </a:bodyPr>
          <a:lstStyle/>
          <a:p>
            <a:r>
              <a:rPr lang="en-US" altLang="ko-KR" dirty="0">
                <a:latin typeface="GyeonggiTitleOTF Medium" panose="02020603020101020101" pitchFamily="18" charset="-127"/>
                <a:ea typeface="GyeonggiTitleOTF Medium" panose="02020603020101020101" pitchFamily="18" charset="-127"/>
              </a:rPr>
              <a:t>4.</a:t>
            </a:r>
            <a:r>
              <a:rPr lang="ko-KR" altLang="en-US" dirty="0">
                <a:latin typeface="GyeonggiTitleOTF Medium" panose="02020603020101020101" pitchFamily="18" charset="-127"/>
                <a:ea typeface="GyeonggiTitleOTF Medium" panose="02020603020101020101" pitchFamily="18" charset="-127"/>
              </a:rPr>
              <a:t> </a:t>
            </a:r>
            <a:r>
              <a:rPr lang="en" altLang="ko-Kore-KR" dirty="0">
                <a:latin typeface="GyeonggiTitleOTF Medium" panose="02020603020101020101" pitchFamily="18" charset="-127"/>
                <a:ea typeface="GyeonggiTitleOTF Medium" panose="02020603020101020101" pitchFamily="18" charset="-127"/>
              </a:rPr>
              <a:t>Step(value=</a:t>
            </a:r>
            <a:r>
              <a:rPr lang="ko-KR" altLang="en-US" dirty="0">
                <a:latin typeface="GyeonggiTitleOTF Medium" panose="02020603020101020101" pitchFamily="18" charset="-127"/>
                <a:ea typeface="GyeonggiTitleOTF Medium" panose="02020603020101020101" pitchFamily="18" charset="-127"/>
              </a:rPr>
              <a:t>계산된 현재 나이를 출력한다</a:t>
            </a:r>
            <a:r>
              <a:rPr lang="en-US" altLang="ko-KR" dirty="0">
                <a:latin typeface="GyeonggiTitleOTF Medium" panose="02020603020101020101" pitchFamily="18" charset="-127"/>
                <a:ea typeface="GyeonggiTitleOTF Medium" panose="02020603020101020101" pitchFamily="18" charset="-127"/>
              </a:rPr>
              <a:t>.</a:t>
            </a:r>
            <a:r>
              <a:rPr lang="en-US" altLang="ko-KR" dirty="0"/>
              <a:t> \</a:t>
            </a:r>
            <a:r>
              <a:rPr lang="en" altLang="ko-Kore-KR" dirty="0"/>
              <a:t>n</a:t>
            </a:r>
            <a:r>
              <a:rPr lang="en-US" altLang="ko-KR" dirty="0">
                <a:latin typeface="GyeonggiTitleOTF Medium" panose="02020603020101020101" pitchFamily="18" charset="-127"/>
                <a:ea typeface="GyeonggiTitleOTF Medium" panose="02020603020101020101" pitchFamily="18" charset="-127"/>
              </a:rPr>
              <a:t>')</a:t>
            </a:r>
            <a:endParaRPr lang="ko-Kore-KR" altLang="en-US" dirty="0">
              <a:latin typeface="GyeonggiTitleOTF Medium" panose="02020603020101020101" pitchFamily="18" charset="-127"/>
              <a:ea typeface="GyeonggiTitleOTF Medium" panose="02020603020101020101" pitchFamily="18" charset="-127"/>
            </a:endParaRPr>
          </a:p>
        </p:txBody>
      </p:sp>
      <p:sp>
        <p:nvSpPr>
          <p:cNvPr id="4" name="TextBox 3">
            <a:extLst>
              <a:ext uri="{FF2B5EF4-FFF2-40B4-BE49-F238E27FC236}">
                <a16:creationId xmlns:a16="http://schemas.microsoft.com/office/drawing/2014/main" id="{59D51C3C-AE58-38FB-FE89-AF2169EC50C0}"/>
              </a:ext>
            </a:extLst>
          </p:cNvPr>
          <p:cNvSpPr txBox="1"/>
          <p:nvPr/>
        </p:nvSpPr>
        <p:spPr>
          <a:xfrm>
            <a:off x="628649" y="1975672"/>
            <a:ext cx="7745327" cy="2246769"/>
          </a:xfrm>
          <a:prstGeom prst="rect">
            <a:avLst/>
          </a:prstGeom>
          <a:noFill/>
          <a:ln>
            <a:solidFill>
              <a:schemeClr val="tx1">
                <a:lumMod val="50000"/>
                <a:lumOff val="50000"/>
              </a:schemeClr>
            </a:solidFill>
          </a:ln>
        </p:spPr>
        <p:txBody>
          <a:bodyPr wrap="square">
            <a:spAutoFit/>
          </a:bodyPr>
          <a:lstStyle/>
          <a:p>
            <a:r>
              <a:rPr lang="en" altLang="ko-Kore-KR" sz="1400" dirty="0">
                <a:latin typeface="GyeonggiTitleOTF Medium" panose="02020603020101020101" pitchFamily="18" charset="-127"/>
                <a:ea typeface="GyeonggiTitleOTF Medium" panose="02020603020101020101" pitchFamily="18" charset="-127"/>
              </a:rPr>
              <a:t>Observation: Answer: 63 </a:t>
            </a:r>
          </a:p>
          <a:p>
            <a:r>
              <a:rPr lang="en" altLang="ko-Kore-KR" sz="1400" dirty="0">
                <a:latin typeface="GyeonggiTitleOTF Medium" panose="02020603020101020101" pitchFamily="18" charset="-127"/>
                <a:ea typeface="GyeonggiTitleOTF Medium" panose="02020603020101020101" pitchFamily="18" charset="-127"/>
              </a:rPr>
              <a:t>Thought:</a:t>
            </a:r>
            <a:r>
              <a:rPr lang="ko-KR" altLang="en-US" sz="1400" dirty="0">
                <a:latin typeface="GyeonggiTitleOTF Medium" panose="02020603020101020101" pitchFamily="18" charset="-127"/>
                <a:ea typeface="GyeonggiTitleOTF Medium" panose="02020603020101020101" pitchFamily="18" charset="-127"/>
              </a:rPr>
              <a:t> </a:t>
            </a:r>
            <a:r>
              <a:rPr lang="en" altLang="ko-Kore-KR" sz="1400" dirty="0">
                <a:latin typeface="GyeonggiTitleOTF Medium" panose="02020603020101020101" pitchFamily="18" charset="-127"/>
                <a:ea typeface="GyeonggiTitleOTF Medium" panose="02020603020101020101" pitchFamily="18" charset="-127"/>
              </a:rPr>
              <a:t>To </a:t>
            </a:r>
            <a:r>
              <a:rPr lang="en" altLang="ko-Kore-KR" sz="1400" dirty="0">
                <a:solidFill>
                  <a:schemeClr val="accent2">
                    <a:lumMod val="75000"/>
                  </a:schemeClr>
                </a:solidFill>
                <a:latin typeface="GyeonggiTitleOTF Medium" panose="02020603020101020101" pitchFamily="18" charset="-127"/>
                <a:ea typeface="GyeonggiTitleOTF Medium" panose="02020603020101020101" pitchFamily="18" charset="-127"/>
              </a:rPr>
              <a:t>answer</a:t>
            </a:r>
            <a:r>
              <a:rPr lang="en" altLang="ko-Kore-KR" sz="1400" dirty="0">
                <a:latin typeface="GyeonggiTitleOTF Medium" panose="02020603020101020101" pitchFamily="18" charset="-127"/>
                <a:ea typeface="GyeonggiTitleOTF Medium" panose="02020603020101020101" pitchFamily="18" charset="-127"/>
              </a:rPr>
              <a:t> the human's question, I will provide the current age of Yoon Suk </a:t>
            </a:r>
            <a:r>
              <a:rPr lang="en" altLang="ko-Kore-KR" sz="1400" dirty="0" err="1">
                <a:latin typeface="GyeonggiTitleOTF Medium" panose="02020603020101020101" pitchFamily="18" charset="-127"/>
                <a:ea typeface="GyeonggiTitleOTF Medium" panose="02020603020101020101" pitchFamily="18" charset="-127"/>
              </a:rPr>
              <a:t>Yeol</a:t>
            </a:r>
            <a:r>
              <a:rPr lang="en" altLang="ko-Kore-KR" sz="1400" dirty="0">
                <a:latin typeface="GyeonggiTitleOTF Medium" panose="02020603020101020101" pitchFamily="18" charset="-127"/>
                <a:ea typeface="GyeonggiTitleOTF Medium" panose="02020603020101020101" pitchFamily="18" charset="-127"/>
              </a:rPr>
              <a:t>, which is 63.</a:t>
            </a:r>
          </a:p>
          <a:p>
            <a:endParaRPr lang="en" altLang="ko-Kore-KR" sz="1400" dirty="0">
              <a:latin typeface="GyeonggiTitleOTF Medium" panose="02020603020101020101" pitchFamily="18" charset="-127"/>
              <a:ea typeface="GyeonggiTitleOTF Medium" panose="02020603020101020101" pitchFamily="18" charset="-127"/>
            </a:endParaRPr>
          </a:p>
          <a:p>
            <a:r>
              <a:rPr lang="en" altLang="ko-Kore-KR" sz="1400" dirty="0">
                <a:latin typeface="GyeonggiTitleOTF Medium" panose="02020603020101020101" pitchFamily="18" charset="-127"/>
                <a:ea typeface="GyeonggiTitleOTF Medium" panose="02020603020101020101" pitchFamily="18" charset="-127"/>
              </a:rPr>
              <a:t> Action: </a:t>
            </a:r>
          </a:p>
          <a:p>
            <a:r>
              <a:rPr lang="en" altLang="ko-Kore-KR" sz="1400" dirty="0">
                <a:latin typeface="GyeonggiTitleOTF Medium" panose="02020603020101020101" pitchFamily="18" charset="-127"/>
                <a:ea typeface="GyeonggiTitleOTF Medium" panose="02020603020101020101" pitchFamily="18" charset="-127"/>
              </a:rPr>
              <a:t>``` { "action": "</a:t>
            </a:r>
            <a:r>
              <a:rPr lang="en" altLang="ko-Kore-KR" sz="1400" dirty="0">
                <a:solidFill>
                  <a:schemeClr val="accent1"/>
                </a:solidFill>
                <a:latin typeface="GyeonggiTitleOTF Medium" panose="02020603020101020101" pitchFamily="18" charset="-127"/>
                <a:ea typeface="GyeonggiTitleOTF Medium" panose="02020603020101020101" pitchFamily="18" charset="-127"/>
              </a:rPr>
              <a:t>Final Answer</a:t>
            </a:r>
            <a:r>
              <a:rPr lang="en" altLang="ko-Kore-KR" sz="1400" dirty="0">
                <a:latin typeface="GyeonggiTitleOTF Medium" panose="02020603020101020101" pitchFamily="18" charset="-127"/>
                <a:ea typeface="GyeonggiTitleOTF Medium" panose="02020603020101020101" pitchFamily="18" charset="-127"/>
              </a:rPr>
              <a:t>", "</a:t>
            </a:r>
            <a:r>
              <a:rPr lang="en" altLang="ko-Kore-KR" sz="1400" dirty="0" err="1">
                <a:latin typeface="GyeonggiTitleOTF Medium" panose="02020603020101020101" pitchFamily="18" charset="-127"/>
                <a:ea typeface="GyeonggiTitleOTF Medium" panose="02020603020101020101" pitchFamily="18" charset="-127"/>
              </a:rPr>
              <a:t>action_input</a:t>
            </a:r>
            <a:r>
              <a:rPr lang="en" altLang="ko-Kore-KR" sz="1400" dirty="0">
                <a:latin typeface="GyeonggiTitleOTF Medium" panose="02020603020101020101" pitchFamily="18" charset="-127"/>
                <a:ea typeface="GyeonggiTitleOTF Medium" panose="02020603020101020101" pitchFamily="18" charset="-127"/>
              </a:rPr>
              <a:t>": "Yoon Suk </a:t>
            </a:r>
            <a:r>
              <a:rPr lang="en" altLang="ko-Kore-KR" sz="1400" dirty="0" err="1">
                <a:latin typeface="GyeonggiTitleOTF Medium" panose="02020603020101020101" pitchFamily="18" charset="-127"/>
                <a:ea typeface="GyeonggiTitleOTF Medium" panose="02020603020101020101" pitchFamily="18" charset="-127"/>
              </a:rPr>
              <a:t>Yeol's</a:t>
            </a:r>
            <a:r>
              <a:rPr lang="en" altLang="ko-Kore-KR" sz="1400" dirty="0">
                <a:latin typeface="GyeonggiTitleOTF Medium" panose="02020603020101020101" pitchFamily="18" charset="-127"/>
                <a:ea typeface="GyeonggiTitleOTF Medium" panose="02020603020101020101" pitchFamily="18" charset="-127"/>
              </a:rPr>
              <a:t> current age is 63." } ``` </a:t>
            </a:r>
          </a:p>
          <a:p>
            <a:endParaRPr lang="en" altLang="ko-Kore-KR" sz="1400" dirty="0">
              <a:latin typeface="GyeonggiTitleOTF Medium" panose="02020603020101020101" pitchFamily="18" charset="-127"/>
              <a:ea typeface="GyeonggiTitleOTF Medium" panose="02020603020101020101" pitchFamily="18" charset="-127"/>
            </a:endParaRPr>
          </a:p>
          <a:p>
            <a:r>
              <a:rPr lang="en" altLang="ko-Kore-KR" sz="1400" dirty="0">
                <a:latin typeface="GyeonggiTitleOTF Medium" panose="02020603020101020101" pitchFamily="18" charset="-127"/>
                <a:ea typeface="GyeonggiTitleOTF Medium" panose="02020603020101020101" pitchFamily="18" charset="-127"/>
              </a:rPr>
              <a:t>&gt; Finished chain. ***** </a:t>
            </a:r>
          </a:p>
          <a:p>
            <a:r>
              <a:rPr lang="en" altLang="ko-Kore-KR" sz="1400" dirty="0">
                <a:solidFill>
                  <a:schemeClr val="accent6"/>
                </a:solidFill>
                <a:latin typeface="GyeonggiTitleOTF Medium" panose="02020603020101020101" pitchFamily="18" charset="-127"/>
                <a:ea typeface="GyeonggiTitleOTF Medium" panose="02020603020101020101" pitchFamily="18" charset="-127"/>
              </a:rPr>
              <a:t>Step: </a:t>
            </a:r>
            <a:r>
              <a:rPr lang="ko-KR" altLang="en-US" sz="1400" dirty="0">
                <a:solidFill>
                  <a:schemeClr val="accent6"/>
                </a:solidFill>
                <a:latin typeface="GyeonggiTitleOTF Medium" panose="02020603020101020101" pitchFamily="18" charset="-127"/>
                <a:ea typeface="GyeonggiTitleOTF Medium" panose="02020603020101020101" pitchFamily="18" charset="-127"/>
              </a:rPr>
              <a:t>대통령의 생년월일을 찾아서 현재 나이를 계산한다</a:t>
            </a:r>
            <a:r>
              <a:rPr lang="en-US" altLang="ko-KR" sz="1400" dirty="0">
                <a:solidFill>
                  <a:schemeClr val="accent6"/>
                </a:solidFill>
                <a:latin typeface="GyeonggiTitleOTF Medium" panose="02020603020101020101" pitchFamily="18" charset="-127"/>
                <a:ea typeface="GyeonggiTitleOTF Medium" panose="02020603020101020101" pitchFamily="18" charset="-127"/>
              </a:rPr>
              <a:t>. </a:t>
            </a:r>
          </a:p>
          <a:p>
            <a:r>
              <a:rPr lang="en" altLang="ko-Kore-KR" sz="1400" dirty="0">
                <a:solidFill>
                  <a:schemeClr val="accent6"/>
                </a:solidFill>
                <a:latin typeface="GyeonggiTitleOTF Medium" panose="02020603020101020101" pitchFamily="18" charset="-127"/>
                <a:ea typeface="GyeonggiTitleOTF Medium" panose="02020603020101020101" pitchFamily="18" charset="-127"/>
              </a:rPr>
              <a:t>Response: Yoon Suk </a:t>
            </a:r>
            <a:r>
              <a:rPr lang="en" altLang="ko-Kore-KR" sz="1400" dirty="0" err="1">
                <a:solidFill>
                  <a:schemeClr val="accent6"/>
                </a:solidFill>
                <a:latin typeface="GyeonggiTitleOTF Medium" panose="02020603020101020101" pitchFamily="18" charset="-127"/>
                <a:ea typeface="GyeonggiTitleOTF Medium" panose="02020603020101020101" pitchFamily="18" charset="-127"/>
              </a:rPr>
              <a:t>Yeol's</a:t>
            </a:r>
            <a:r>
              <a:rPr lang="en" altLang="ko-Kore-KR" sz="1400" dirty="0">
                <a:solidFill>
                  <a:schemeClr val="accent6"/>
                </a:solidFill>
                <a:latin typeface="GyeonggiTitleOTF Medium" panose="02020603020101020101" pitchFamily="18" charset="-127"/>
                <a:ea typeface="GyeonggiTitleOTF Medium" panose="02020603020101020101" pitchFamily="18" charset="-127"/>
              </a:rPr>
              <a:t> current age is 63.</a:t>
            </a:r>
          </a:p>
        </p:txBody>
      </p:sp>
    </p:spTree>
    <p:extLst>
      <p:ext uri="{BB962C8B-B14F-4D97-AF65-F5344CB8AC3E}">
        <p14:creationId xmlns:p14="http://schemas.microsoft.com/office/powerpoint/2010/main" val="3744485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3E5F1-6B97-9799-BFDB-F33CECD487EE}"/>
              </a:ext>
            </a:extLst>
          </p:cNvPr>
          <p:cNvSpPr>
            <a:spLocks noGrp="1"/>
          </p:cNvSpPr>
          <p:nvPr>
            <p:ph type="title"/>
          </p:nvPr>
        </p:nvSpPr>
        <p:spPr>
          <a:xfrm>
            <a:off x="628650" y="365126"/>
            <a:ext cx="7886700" cy="810531"/>
          </a:xfrm>
        </p:spPr>
        <p:txBody>
          <a:bodyPr>
            <a:normAutofit/>
          </a:bodyPr>
          <a:lstStyle/>
          <a:p>
            <a:pPr algn="ctr"/>
            <a:r>
              <a:rPr kumimoji="1" lang="en-US" altLang="ko-Kore-KR" sz="3200" b="1" dirty="0">
                <a:solidFill>
                  <a:prstClr val="black"/>
                </a:solidFill>
                <a:latin typeface="GyeonggiTitleOTF Bold" panose="02020603020101020101" pitchFamily="18" charset="-127"/>
                <a:ea typeface="GyeonggiTitleOTF Bold" panose="02020603020101020101" pitchFamily="18" charset="-127"/>
              </a:rPr>
              <a:t>Toolkits </a:t>
            </a:r>
            <a:r>
              <a:rPr kumimoji="1" lang="ko-KR" altLang="en-US" sz="3200" b="1" dirty="0">
                <a:solidFill>
                  <a:prstClr val="black"/>
                </a:solidFill>
                <a:latin typeface="GyeonggiTitleOTF Bold" panose="02020603020101020101" pitchFamily="18" charset="-127"/>
                <a:ea typeface="GyeonggiTitleOTF Bold" panose="02020603020101020101" pitchFamily="18" charset="-127"/>
              </a:rPr>
              <a:t>사용하기</a:t>
            </a:r>
            <a:endParaRPr kumimoji="1" lang="ko-Kore-KR" altLang="en-US" sz="3200" dirty="0"/>
          </a:p>
        </p:txBody>
      </p:sp>
      <p:sp>
        <p:nvSpPr>
          <p:cNvPr id="3" name="내용 개체 틀 2">
            <a:extLst>
              <a:ext uri="{FF2B5EF4-FFF2-40B4-BE49-F238E27FC236}">
                <a16:creationId xmlns:a16="http://schemas.microsoft.com/office/drawing/2014/main" id="{0276043D-CC3C-2E91-7C6A-8B2742A5E701}"/>
              </a:ext>
            </a:extLst>
          </p:cNvPr>
          <p:cNvSpPr>
            <a:spLocks noGrp="1"/>
          </p:cNvSpPr>
          <p:nvPr>
            <p:ph idx="1"/>
          </p:nvPr>
        </p:nvSpPr>
        <p:spPr>
          <a:xfrm>
            <a:off x="628650" y="1371600"/>
            <a:ext cx="7886700" cy="4805363"/>
          </a:xfrm>
        </p:spPr>
        <p:txBody>
          <a:bodyPr>
            <a:normAutofit/>
          </a:bodyPr>
          <a:lstStyle/>
          <a:p>
            <a:pPr>
              <a:buFont typeface="Wingdings" pitchFamily="2" charset="2"/>
              <a:buChar char="v"/>
            </a:pPr>
            <a:r>
              <a:rPr kumimoji="1" lang="ko-KR" altLang="en-US"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사용할 </a:t>
            </a:r>
            <a:r>
              <a:rPr kumimoji="1" lang="en-US" altLang="ko-KR"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Toolkits: SQL Database Agent</a:t>
            </a:r>
          </a:p>
          <a:p>
            <a:pPr lvl="1">
              <a:buFont typeface="Wingdings" pitchFamily="2" charset="2"/>
              <a:buChar char="§"/>
            </a:pPr>
            <a:r>
              <a:rPr kumimoji="1" lang="en-US" altLang="ko-KR" sz="1600" b="0" i="0" u="none" strike="noStrike" kern="1200" cap="none" spc="0" normalizeH="0" baseline="0" noProof="0" dirty="0" err="1">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SQLDatabaseChain</a:t>
            </a:r>
            <a:r>
              <a:rPr kumimoji="1" lang="ko-KR" altLang="en-US"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을 기반으로 만들어진 </a:t>
            </a:r>
            <a:r>
              <a:rPr kumimoji="1" lang="en-US" altLang="ko-KR"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Agent</a:t>
            </a:r>
            <a:r>
              <a:rPr kumimoji="1" lang="ko-KR" altLang="en-US"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로 데이터베이스에 대한 더 일반적인 질문에 답변하고 오류로부터 복구하는 데에 사용된다</a:t>
            </a:r>
            <a:r>
              <a:rPr kumimoji="1" lang="en-US" altLang="ko-KR"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a:t>
            </a:r>
          </a:p>
          <a:p>
            <a:pPr lvl="1">
              <a:buFont typeface="Wingdings" pitchFamily="2" charset="2"/>
              <a:buChar char="§"/>
            </a:pPr>
            <a:r>
              <a:rPr kumimoji="1" lang="en-US" altLang="ko-Kore-KR" sz="1600" b="0" i="0" u="none" strike="noStrike" kern="1200" cap="none" spc="0" normalizeH="0" baseline="0" noProof="0" dirty="0" err="1">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llm</a:t>
            </a:r>
            <a:r>
              <a:rPr kumimoji="1" lang="ko-KR" altLang="en-US"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을 필요로 하다</a:t>
            </a:r>
            <a:r>
              <a:rPr kumimoji="1" lang="en-US" altLang="ko-KR"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a:t>
            </a:r>
            <a:endParaRPr kumimoji="1" lang="en-US" altLang="ko-Kore-KR"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marL="457200" lvl="1" indent="0">
              <a:buNone/>
            </a:pPr>
            <a:endParaRPr kumimoji="1" lang="en-US" altLang="ko-KR"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p:txBody>
      </p:sp>
      <p:pic>
        <p:nvPicPr>
          <p:cNvPr id="6" name="그림 5">
            <a:extLst>
              <a:ext uri="{FF2B5EF4-FFF2-40B4-BE49-F238E27FC236}">
                <a16:creationId xmlns:a16="http://schemas.microsoft.com/office/drawing/2014/main" id="{39A75CCC-4847-14CB-879F-1368B089647E}"/>
              </a:ext>
            </a:extLst>
          </p:cNvPr>
          <p:cNvPicPr>
            <a:picLocks noChangeAspect="1"/>
          </p:cNvPicPr>
          <p:nvPr/>
        </p:nvPicPr>
        <p:blipFill>
          <a:blip r:embed="rId3"/>
          <a:stretch>
            <a:fillRect/>
          </a:stretch>
        </p:blipFill>
        <p:spPr>
          <a:xfrm>
            <a:off x="742950" y="2806490"/>
            <a:ext cx="7772400" cy="3233840"/>
          </a:xfrm>
          <a:prstGeom prst="rect">
            <a:avLst/>
          </a:prstGeom>
        </p:spPr>
      </p:pic>
    </p:spTree>
    <p:extLst>
      <p:ext uri="{BB962C8B-B14F-4D97-AF65-F5344CB8AC3E}">
        <p14:creationId xmlns:p14="http://schemas.microsoft.com/office/powerpoint/2010/main" val="1362634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3E5F1-6B97-9799-BFDB-F33CECD487EE}"/>
              </a:ext>
            </a:extLst>
          </p:cNvPr>
          <p:cNvSpPr>
            <a:spLocks noGrp="1"/>
          </p:cNvSpPr>
          <p:nvPr>
            <p:ph type="title"/>
          </p:nvPr>
        </p:nvSpPr>
        <p:spPr>
          <a:xfrm>
            <a:off x="628650" y="365126"/>
            <a:ext cx="7886700" cy="810531"/>
          </a:xfrm>
        </p:spPr>
        <p:txBody>
          <a:bodyPr>
            <a:normAutofit/>
          </a:bodyPr>
          <a:lstStyle/>
          <a:p>
            <a:pPr algn="ctr"/>
            <a:r>
              <a:rPr kumimoji="1" lang="en-US" altLang="ko-Kore-KR" sz="3200" b="1" dirty="0">
                <a:solidFill>
                  <a:prstClr val="black"/>
                </a:solidFill>
                <a:latin typeface="GyeonggiTitleOTF Bold" panose="02020603020101020101" pitchFamily="18" charset="-127"/>
                <a:ea typeface="GyeonggiTitleOTF Bold" panose="02020603020101020101" pitchFamily="18" charset="-127"/>
              </a:rPr>
              <a:t>Toolkits </a:t>
            </a:r>
            <a:r>
              <a:rPr kumimoji="1" lang="ko-KR" altLang="en-US" sz="3200" b="1" dirty="0">
                <a:solidFill>
                  <a:prstClr val="black"/>
                </a:solidFill>
                <a:latin typeface="GyeonggiTitleOTF Bold" panose="02020603020101020101" pitchFamily="18" charset="-127"/>
                <a:ea typeface="GyeonggiTitleOTF Bold" panose="02020603020101020101" pitchFamily="18" charset="-127"/>
              </a:rPr>
              <a:t>사용하기</a:t>
            </a:r>
            <a:endParaRPr kumimoji="1" lang="ko-Kore-KR" altLang="en-US" sz="3200" dirty="0"/>
          </a:p>
        </p:txBody>
      </p:sp>
      <p:sp>
        <p:nvSpPr>
          <p:cNvPr id="3" name="내용 개체 틀 2">
            <a:extLst>
              <a:ext uri="{FF2B5EF4-FFF2-40B4-BE49-F238E27FC236}">
                <a16:creationId xmlns:a16="http://schemas.microsoft.com/office/drawing/2014/main" id="{0276043D-CC3C-2E91-7C6A-8B2742A5E701}"/>
              </a:ext>
            </a:extLst>
          </p:cNvPr>
          <p:cNvSpPr>
            <a:spLocks noGrp="1"/>
          </p:cNvSpPr>
          <p:nvPr>
            <p:ph idx="1"/>
          </p:nvPr>
        </p:nvSpPr>
        <p:spPr>
          <a:xfrm>
            <a:off x="628650" y="1371600"/>
            <a:ext cx="7886700" cy="4805363"/>
          </a:xfrm>
        </p:spPr>
        <p:txBody>
          <a:bodyPr>
            <a:normAutofit/>
          </a:bodyPr>
          <a:lstStyle/>
          <a:p>
            <a:pPr>
              <a:buFont typeface="Wingdings" pitchFamily="2" charset="2"/>
              <a:buChar char="v"/>
            </a:pP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활용 방법 </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1.</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 존재하지 않는 테이블을 검색할 때</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 가장 비슷한 테이블을 검색해줌</a:t>
            </a:r>
            <a:endParaRPr kumimoji="1" lang="en-US" altLang="ko-KR" sz="2000" dirty="0">
              <a:solidFill>
                <a:prstClr val="black"/>
              </a:solidFill>
              <a:latin typeface="GyeonggiTitleOTF Medium" panose="02020603020101020101" pitchFamily="18" charset="-127"/>
              <a:ea typeface="GyeonggiTitleOTF Medium" panose="02020603020101020101" pitchFamily="18" charset="-127"/>
            </a:endParaRPr>
          </a:p>
          <a:p>
            <a:pPr>
              <a:buFont typeface="Wingdings" pitchFamily="2" charset="2"/>
              <a:buChar char="v"/>
            </a:pPr>
            <a:endParaRPr kumimoji="1" lang="en-US" altLang="ko-Kore-KR"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marL="0" indent="0">
              <a:buNone/>
            </a:pPr>
            <a:endParaRPr kumimoji="1" lang="en-US" altLang="ko-Kore-KR"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marL="457200" lvl="1" indent="0">
              <a:buNone/>
            </a:pPr>
            <a:endParaRPr kumimoji="1" lang="en-US" altLang="ko-KR"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p:txBody>
      </p:sp>
      <p:pic>
        <p:nvPicPr>
          <p:cNvPr id="4" name="그림 3">
            <a:extLst>
              <a:ext uri="{FF2B5EF4-FFF2-40B4-BE49-F238E27FC236}">
                <a16:creationId xmlns:a16="http://schemas.microsoft.com/office/drawing/2014/main" id="{C6BA6ACE-87C6-15FE-804C-1289C9C6264F}"/>
              </a:ext>
            </a:extLst>
          </p:cNvPr>
          <p:cNvPicPr>
            <a:picLocks noChangeAspect="1"/>
          </p:cNvPicPr>
          <p:nvPr/>
        </p:nvPicPr>
        <p:blipFill>
          <a:blip r:embed="rId3"/>
          <a:stretch>
            <a:fillRect/>
          </a:stretch>
        </p:blipFill>
        <p:spPr>
          <a:xfrm>
            <a:off x="887730" y="2194560"/>
            <a:ext cx="4991100" cy="571500"/>
          </a:xfrm>
          <a:prstGeom prst="rect">
            <a:avLst/>
          </a:prstGeom>
        </p:spPr>
      </p:pic>
      <p:pic>
        <p:nvPicPr>
          <p:cNvPr id="5" name="그림 4">
            <a:extLst>
              <a:ext uri="{FF2B5EF4-FFF2-40B4-BE49-F238E27FC236}">
                <a16:creationId xmlns:a16="http://schemas.microsoft.com/office/drawing/2014/main" id="{C7F98FD7-EBB0-6518-0D22-5054D5FAC56B}"/>
              </a:ext>
            </a:extLst>
          </p:cNvPr>
          <p:cNvPicPr>
            <a:picLocks noChangeAspect="1"/>
          </p:cNvPicPr>
          <p:nvPr/>
        </p:nvPicPr>
        <p:blipFill>
          <a:blip r:embed="rId4"/>
          <a:stretch>
            <a:fillRect/>
          </a:stretch>
        </p:blipFill>
        <p:spPr>
          <a:xfrm>
            <a:off x="887730" y="2800091"/>
            <a:ext cx="6587490" cy="2833221"/>
          </a:xfrm>
          <a:prstGeom prst="rect">
            <a:avLst/>
          </a:prstGeom>
        </p:spPr>
      </p:pic>
      <p:sp>
        <p:nvSpPr>
          <p:cNvPr id="8" name="TextBox 7">
            <a:extLst>
              <a:ext uri="{FF2B5EF4-FFF2-40B4-BE49-F238E27FC236}">
                <a16:creationId xmlns:a16="http://schemas.microsoft.com/office/drawing/2014/main" id="{CC10126A-F26C-3DC1-B805-34B276202FEF}"/>
              </a:ext>
            </a:extLst>
          </p:cNvPr>
          <p:cNvSpPr txBox="1"/>
          <p:nvPr/>
        </p:nvSpPr>
        <p:spPr>
          <a:xfrm>
            <a:off x="788670" y="5710125"/>
            <a:ext cx="7360920" cy="738664"/>
          </a:xfrm>
          <a:prstGeom prst="rect">
            <a:avLst/>
          </a:prstGeom>
          <a:noFill/>
        </p:spPr>
        <p:txBody>
          <a:bodyPr wrap="square">
            <a:spAutoFit/>
          </a:bodyPr>
          <a:lstStyle/>
          <a:p>
            <a:r>
              <a:rPr lang="en" altLang="ko-Kore-KR" sz="1400" dirty="0">
                <a:latin typeface="GyeonggiTitleOTF Medium" panose="02020603020101020101" pitchFamily="18" charset="-127"/>
                <a:ea typeface="GyeonggiTitleOTF Medium" panose="02020603020101020101" pitchFamily="18" charset="-127"/>
              </a:rPr>
              <a:t>customer </a:t>
            </a:r>
            <a:r>
              <a:rPr lang="ko-KR" altLang="en-US" sz="1400" dirty="0">
                <a:latin typeface="GyeonggiTitleOTF Medium" panose="02020603020101020101" pitchFamily="18" charset="-127"/>
                <a:ea typeface="GyeonggiTitleOTF Medium" panose="02020603020101020101" pitchFamily="18" charset="-127"/>
              </a:rPr>
              <a:t>테이블은 </a:t>
            </a:r>
            <a:r>
              <a:rPr lang="en" altLang="ko-Kore-KR" sz="1400" dirty="0" err="1">
                <a:latin typeface="GyeonggiTitleOTF Medium" panose="02020603020101020101" pitchFamily="18" charset="-127"/>
                <a:ea typeface="GyeonggiTitleOTF Medium" panose="02020603020101020101" pitchFamily="18" charset="-127"/>
              </a:rPr>
              <a:t>customer_id</a:t>
            </a:r>
            <a:r>
              <a:rPr lang="en" altLang="ko-Kore-KR" sz="1400" dirty="0">
                <a:latin typeface="GyeonggiTitleOTF Medium" panose="02020603020101020101" pitchFamily="18" charset="-127"/>
                <a:ea typeface="GyeonggiTitleOTF Medium" panose="02020603020101020101" pitchFamily="18" charset="-127"/>
              </a:rPr>
              <a:t>, </a:t>
            </a:r>
            <a:r>
              <a:rPr lang="en" altLang="ko-Kore-KR" sz="1400" dirty="0" err="1">
                <a:latin typeface="GyeonggiTitleOTF Medium" panose="02020603020101020101" pitchFamily="18" charset="-127"/>
                <a:ea typeface="GyeonggiTitleOTF Medium" panose="02020603020101020101" pitchFamily="18" charset="-127"/>
              </a:rPr>
              <a:t>store_id</a:t>
            </a:r>
            <a:r>
              <a:rPr lang="en" altLang="ko-Kore-KR" sz="1400" dirty="0">
                <a:latin typeface="GyeonggiTitleOTF Medium" panose="02020603020101020101" pitchFamily="18" charset="-127"/>
                <a:ea typeface="GyeonggiTitleOTF Medium" panose="02020603020101020101" pitchFamily="18" charset="-127"/>
              </a:rPr>
              <a:t>, </a:t>
            </a:r>
            <a:r>
              <a:rPr lang="en" altLang="ko-Kore-KR" sz="1400" dirty="0" err="1">
                <a:latin typeface="GyeonggiTitleOTF Medium" panose="02020603020101020101" pitchFamily="18" charset="-127"/>
                <a:ea typeface="GyeonggiTitleOTF Medium" panose="02020603020101020101" pitchFamily="18" charset="-127"/>
              </a:rPr>
              <a:t>first_name</a:t>
            </a:r>
            <a:r>
              <a:rPr lang="en" altLang="ko-Kore-KR" sz="1400" dirty="0">
                <a:latin typeface="GyeonggiTitleOTF Medium" panose="02020603020101020101" pitchFamily="18" charset="-127"/>
                <a:ea typeface="GyeonggiTitleOTF Medium" panose="02020603020101020101" pitchFamily="18" charset="-127"/>
              </a:rPr>
              <a:t>, </a:t>
            </a:r>
            <a:r>
              <a:rPr lang="en" altLang="ko-Kore-KR" sz="1400" dirty="0" err="1">
                <a:latin typeface="GyeonggiTitleOTF Medium" panose="02020603020101020101" pitchFamily="18" charset="-127"/>
                <a:ea typeface="GyeonggiTitleOTF Medium" panose="02020603020101020101" pitchFamily="18" charset="-127"/>
              </a:rPr>
              <a:t>last_name</a:t>
            </a:r>
            <a:r>
              <a:rPr lang="en" altLang="ko-Kore-KR" sz="1400" dirty="0">
                <a:latin typeface="GyeonggiTitleOTF Medium" panose="02020603020101020101" pitchFamily="18" charset="-127"/>
                <a:ea typeface="GyeonggiTitleOTF Medium" panose="02020603020101020101" pitchFamily="18" charset="-127"/>
              </a:rPr>
              <a:t>, email, </a:t>
            </a:r>
            <a:r>
              <a:rPr lang="en" altLang="ko-Kore-KR" sz="1400" dirty="0" err="1">
                <a:latin typeface="GyeonggiTitleOTF Medium" panose="02020603020101020101" pitchFamily="18" charset="-127"/>
                <a:ea typeface="GyeonggiTitleOTF Medium" panose="02020603020101020101" pitchFamily="18" charset="-127"/>
              </a:rPr>
              <a:t>address_id</a:t>
            </a:r>
            <a:r>
              <a:rPr lang="en" altLang="ko-Kore-KR" sz="1400" dirty="0">
                <a:latin typeface="GyeonggiTitleOTF Medium" panose="02020603020101020101" pitchFamily="18" charset="-127"/>
                <a:ea typeface="GyeonggiTitleOTF Medium" panose="02020603020101020101" pitchFamily="18" charset="-127"/>
              </a:rPr>
              <a:t>, active, </a:t>
            </a:r>
            <a:r>
              <a:rPr lang="en" altLang="ko-Kore-KR" sz="1400" dirty="0" err="1">
                <a:latin typeface="GyeonggiTitleOTF Medium" panose="02020603020101020101" pitchFamily="18" charset="-127"/>
                <a:ea typeface="GyeonggiTitleOTF Medium" panose="02020603020101020101" pitchFamily="18" charset="-127"/>
              </a:rPr>
              <a:t>create_date</a:t>
            </a:r>
            <a:r>
              <a:rPr lang="en" altLang="ko-Kore-KR" sz="1400" dirty="0">
                <a:latin typeface="GyeonggiTitleOTF Medium" panose="02020603020101020101" pitchFamily="18" charset="-127"/>
                <a:ea typeface="GyeonggiTitleOTF Medium" panose="02020603020101020101" pitchFamily="18" charset="-127"/>
              </a:rPr>
              <a:t>, </a:t>
            </a:r>
            <a:r>
              <a:rPr lang="en" altLang="ko-Kore-KR" sz="1400" dirty="0" err="1">
                <a:latin typeface="GyeonggiTitleOTF Medium" panose="02020603020101020101" pitchFamily="18" charset="-127"/>
                <a:ea typeface="GyeonggiTitleOTF Medium" panose="02020603020101020101" pitchFamily="18" charset="-127"/>
              </a:rPr>
              <a:t>last_update</a:t>
            </a:r>
            <a:r>
              <a:rPr lang="en" altLang="ko-Kore-KR" sz="1400" dirty="0">
                <a:latin typeface="GyeonggiTitleOTF Medium" panose="02020603020101020101" pitchFamily="18" charset="-127"/>
                <a:ea typeface="GyeonggiTitleOTF Medium" panose="02020603020101020101" pitchFamily="18" charset="-127"/>
              </a:rPr>
              <a:t> </a:t>
            </a:r>
            <a:r>
              <a:rPr lang="ko-KR" altLang="en-US" sz="1400" dirty="0">
                <a:latin typeface="GyeonggiTitleOTF Medium" panose="02020603020101020101" pitchFamily="18" charset="-127"/>
                <a:ea typeface="GyeonggiTitleOTF Medium" panose="02020603020101020101" pitchFamily="18" charset="-127"/>
              </a:rPr>
              <a:t>의 열을 가지고 있으며</a:t>
            </a:r>
            <a:r>
              <a:rPr lang="en-US" altLang="ko-KR" sz="1400" dirty="0">
                <a:latin typeface="GyeonggiTitleOTF Medium" panose="02020603020101020101" pitchFamily="18" charset="-127"/>
                <a:ea typeface="GyeonggiTitleOTF Medium" panose="02020603020101020101" pitchFamily="18" charset="-127"/>
              </a:rPr>
              <a:t>, </a:t>
            </a:r>
            <a:r>
              <a:rPr lang="ko-KR" altLang="en-US" sz="1400" dirty="0">
                <a:latin typeface="GyeonggiTitleOTF Medium" panose="02020603020101020101" pitchFamily="18" charset="-127"/>
                <a:ea typeface="GyeonggiTitleOTF Medium" panose="02020603020101020101" pitchFamily="18" charset="-127"/>
              </a:rPr>
              <a:t>각 열은 각각 </a:t>
            </a:r>
            <a:r>
              <a:rPr lang="en" altLang="ko-Kore-KR" sz="1400" dirty="0">
                <a:latin typeface="GyeonggiTitleOTF Medium" panose="02020603020101020101" pitchFamily="18" charset="-127"/>
                <a:ea typeface="GyeonggiTitleOTF Medium" panose="02020603020101020101" pitchFamily="18" charset="-127"/>
              </a:rPr>
              <a:t>INTEGER, VARCHAR, CHAR, TIMESTAMP </a:t>
            </a:r>
            <a:r>
              <a:rPr lang="ko-KR" altLang="en-US" sz="1400" dirty="0">
                <a:latin typeface="GyeonggiTitleOTF Medium" panose="02020603020101020101" pitchFamily="18" charset="-127"/>
                <a:ea typeface="GyeonggiTitleOTF Medium" panose="02020603020101020101" pitchFamily="18" charset="-127"/>
              </a:rPr>
              <a:t>타입을 가지고 있습니다</a:t>
            </a:r>
            <a:r>
              <a:rPr lang="en-US" altLang="ko-KR" sz="1400" dirty="0">
                <a:latin typeface="GyeonggiTitleOTF Medium" panose="02020603020101020101" pitchFamily="18" charset="-127"/>
                <a:ea typeface="GyeonggiTitleOTF Medium" panose="02020603020101020101" pitchFamily="18" charset="-127"/>
              </a:rPr>
              <a:t>.</a:t>
            </a:r>
            <a:endParaRPr lang="ko-Kore-KR" altLang="en-US" sz="1400" dirty="0">
              <a:latin typeface="GyeonggiTitleOTF Medium" panose="02020603020101020101" pitchFamily="18" charset="-127"/>
              <a:ea typeface="GyeonggiTitleOTF Medium" panose="02020603020101020101" pitchFamily="18" charset="-127"/>
            </a:endParaRPr>
          </a:p>
        </p:txBody>
      </p:sp>
    </p:spTree>
    <p:extLst>
      <p:ext uri="{BB962C8B-B14F-4D97-AF65-F5344CB8AC3E}">
        <p14:creationId xmlns:p14="http://schemas.microsoft.com/office/powerpoint/2010/main" val="25878635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3E5F1-6B97-9799-BFDB-F33CECD487EE}"/>
              </a:ext>
            </a:extLst>
          </p:cNvPr>
          <p:cNvSpPr>
            <a:spLocks noGrp="1"/>
          </p:cNvSpPr>
          <p:nvPr>
            <p:ph type="title"/>
          </p:nvPr>
        </p:nvSpPr>
        <p:spPr>
          <a:xfrm>
            <a:off x="628650" y="365126"/>
            <a:ext cx="7886700" cy="810531"/>
          </a:xfrm>
        </p:spPr>
        <p:txBody>
          <a:bodyPr>
            <a:normAutofit/>
          </a:bodyPr>
          <a:lstStyle/>
          <a:p>
            <a:pPr algn="ctr"/>
            <a:r>
              <a:rPr kumimoji="1" lang="en-US" altLang="ko-Kore-KR" sz="3200" b="1" dirty="0">
                <a:solidFill>
                  <a:prstClr val="black"/>
                </a:solidFill>
                <a:latin typeface="GyeonggiTitleOTF Bold" panose="02020603020101020101" pitchFamily="18" charset="-127"/>
                <a:ea typeface="GyeonggiTitleOTF Bold" panose="02020603020101020101" pitchFamily="18" charset="-127"/>
              </a:rPr>
              <a:t>Toolkits </a:t>
            </a:r>
            <a:r>
              <a:rPr kumimoji="1" lang="ko-KR" altLang="en-US" sz="3200" b="1" dirty="0">
                <a:solidFill>
                  <a:prstClr val="black"/>
                </a:solidFill>
                <a:latin typeface="GyeonggiTitleOTF Bold" panose="02020603020101020101" pitchFamily="18" charset="-127"/>
                <a:ea typeface="GyeonggiTitleOTF Bold" panose="02020603020101020101" pitchFamily="18" charset="-127"/>
              </a:rPr>
              <a:t>사용하기</a:t>
            </a:r>
            <a:endParaRPr kumimoji="1" lang="ko-Kore-KR" altLang="en-US" sz="3200" dirty="0"/>
          </a:p>
        </p:txBody>
      </p:sp>
      <p:sp>
        <p:nvSpPr>
          <p:cNvPr id="3" name="내용 개체 틀 2">
            <a:extLst>
              <a:ext uri="{FF2B5EF4-FFF2-40B4-BE49-F238E27FC236}">
                <a16:creationId xmlns:a16="http://schemas.microsoft.com/office/drawing/2014/main" id="{0276043D-CC3C-2E91-7C6A-8B2742A5E701}"/>
              </a:ext>
            </a:extLst>
          </p:cNvPr>
          <p:cNvSpPr>
            <a:spLocks noGrp="1"/>
          </p:cNvSpPr>
          <p:nvPr>
            <p:ph idx="1"/>
          </p:nvPr>
        </p:nvSpPr>
        <p:spPr>
          <a:xfrm>
            <a:off x="628650" y="1371600"/>
            <a:ext cx="7886700" cy="4805363"/>
          </a:xfrm>
        </p:spPr>
        <p:txBody>
          <a:bodyPr>
            <a:normAutofit/>
          </a:bodyPr>
          <a:lstStyle/>
          <a:p>
            <a:pPr>
              <a:buFont typeface="Wingdings" pitchFamily="2" charset="2"/>
              <a:buChar char="v"/>
            </a:pP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활용 방법 </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2.</a:t>
            </a: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 단순 질문을 통해 쿼리 실행</a:t>
            </a:r>
            <a:endParaRPr kumimoji="1" lang="en-US" altLang="ko-KR" sz="2000" dirty="0">
              <a:solidFill>
                <a:prstClr val="black"/>
              </a:solidFill>
              <a:latin typeface="GyeonggiTitleOTF Medium" panose="02020603020101020101" pitchFamily="18" charset="-127"/>
              <a:ea typeface="GyeonggiTitleOTF Medium" panose="02020603020101020101" pitchFamily="18" charset="-127"/>
            </a:endParaRPr>
          </a:p>
          <a:p>
            <a:pPr marL="0" indent="0">
              <a:buNone/>
            </a:pPr>
            <a:endParaRPr kumimoji="1" lang="en-US" altLang="ko-Kore-KR"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marL="0" indent="0">
              <a:buNone/>
            </a:pPr>
            <a:endParaRPr kumimoji="1" lang="en-US" altLang="ko-Kore-KR"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marL="457200" lvl="1" indent="0">
              <a:buNone/>
            </a:pPr>
            <a:endParaRPr kumimoji="1" lang="en-US" altLang="ko-KR" sz="16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p:txBody>
      </p:sp>
      <p:pic>
        <p:nvPicPr>
          <p:cNvPr id="4" name="그림 3">
            <a:extLst>
              <a:ext uri="{FF2B5EF4-FFF2-40B4-BE49-F238E27FC236}">
                <a16:creationId xmlns:a16="http://schemas.microsoft.com/office/drawing/2014/main" id="{8E60061A-2C36-0CF7-891C-764E9EA8106F}"/>
              </a:ext>
            </a:extLst>
          </p:cNvPr>
          <p:cNvPicPr>
            <a:picLocks noChangeAspect="1"/>
          </p:cNvPicPr>
          <p:nvPr/>
        </p:nvPicPr>
        <p:blipFill>
          <a:blip r:embed="rId3"/>
          <a:stretch>
            <a:fillRect/>
          </a:stretch>
        </p:blipFill>
        <p:spPr>
          <a:xfrm>
            <a:off x="1682750" y="1845582"/>
            <a:ext cx="5778500" cy="558800"/>
          </a:xfrm>
          <a:prstGeom prst="rect">
            <a:avLst/>
          </a:prstGeom>
        </p:spPr>
      </p:pic>
      <p:sp>
        <p:nvSpPr>
          <p:cNvPr id="6" name="TextBox 5">
            <a:extLst>
              <a:ext uri="{FF2B5EF4-FFF2-40B4-BE49-F238E27FC236}">
                <a16:creationId xmlns:a16="http://schemas.microsoft.com/office/drawing/2014/main" id="{09240518-A526-D9AD-E87C-4FCEEFC3D072}"/>
              </a:ext>
            </a:extLst>
          </p:cNvPr>
          <p:cNvSpPr txBox="1"/>
          <p:nvPr/>
        </p:nvSpPr>
        <p:spPr>
          <a:xfrm>
            <a:off x="960120" y="2600325"/>
            <a:ext cx="7189470" cy="3754874"/>
          </a:xfrm>
          <a:prstGeom prst="rect">
            <a:avLst/>
          </a:prstGeom>
          <a:noFill/>
          <a:ln>
            <a:solidFill>
              <a:schemeClr val="bg1">
                <a:lumMod val="50000"/>
              </a:schemeClr>
            </a:solidFill>
          </a:ln>
        </p:spPr>
        <p:txBody>
          <a:bodyPr wrap="square">
            <a:spAutoFit/>
          </a:bodyPr>
          <a:lstStyle/>
          <a:p>
            <a:r>
              <a:rPr lang="en" altLang="ko-Kore-KR" sz="1400" dirty="0">
                <a:latin typeface="GyeonggiTitleOTF Medium" panose="02020603020101020101" pitchFamily="18" charset="-127"/>
                <a:ea typeface="GyeonggiTitleOTF Medium" panose="02020603020101020101" pitchFamily="18" charset="-127"/>
              </a:rPr>
              <a:t>Thought: </a:t>
            </a:r>
            <a:r>
              <a:rPr lang="en" altLang="ko-Kore-KR" sz="1400" dirty="0">
                <a:solidFill>
                  <a:schemeClr val="accent1"/>
                </a:solidFill>
                <a:latin typeface="GyeonggiTitleOTF Medium" panose="02020603020101020101" pitchFamily="18" charset="-127"/>
                <a:ea typeface="GyeonggiTitleOTF Medium" panose="02020603020101020101" pitchFamily="18" charset="-127"/>
              </a:rPr>
              <a:t>I should query the rental table to find the most rented films. </a:t>
            </a:r>
          </a:p>
          <a:p>
            <a:r>
              <a:rPr lang="en" altLang="ko-Kore-KR" sz="1400" dirty="0">
                <a:latin typeface="GyeonggiTitleOTF Medium" panose="02020603020101020101" pitchFamily="18" charset="-127"/>
                <a:ea typeface="GyeonggiTitleOTF Medium" panose="02020603020101020101" pitchFamily="18" charset="-127"/>
              </a:rPr>
              <a:t>Action: </a:t>
            </a:r>
            <a:r>
              <a:rPr lang="en" altLang="ko-Kore-KR" sz="1400" dirty="0" err="1">
                <a:latin typeface="GyeonggiTitleOTF Medium" panose="02020603020101020101" pitchFamily="18" charset="-127"/>
                <a:ea typeface="GyeonggiTitleOTF Medium" panose="02020603020101020101" pitchFamily="18" charset="-127"/>
              </a:rPr>
              <a:t>query_sql_db</a:t>
            </a:r>
            <a:r>
              <a:rPr lang="en" altLang="ko-Kore-KR" sz="1400" dirty="0">
                <a:latin typeface="GyeonggiTitleOTF Medium" panose="02020603020101020101" pitchFamily="18" charset="-127"/>
                <a:ea typeface="GyeonggiTitleOTF Medium" panose="02020603020101020101" pitchFamily="18" charset="-127"/>
              </a:rPr>
              <a:t> </a:t>
            </a:r>
          </a:p>
          <a:p>
            <a:endParaRPr lang="en" altLang="ko-Kore-KR" sz="1400" dirty="0">
              <a:solidFill>
                <a:schemeClr val="accent6"/>
              </a:solidFill>
              <a:latin typeface="GyeonggiTitleOTF Medium" panose="02020603020101020101" pitchFamily="18" charset="-127"/>
              <a:ea typeface="GyeonggiTitleOTF Medium" panose="02020603020101020101" pitchFamily="18" charset="-127"/>
            </a:endParaRPr>
          </a:p>
          <a:p>
            <a:r>
              <a:rPr lang="en" altLang="ko-Kore-KR" sz="1400" dirty="0">
                <a:solidFill>
                  <a:srgbClr val="7030A0"/>
                </a:solidFill>
                <a:latin typeface="GyeonggiTitleOTF Medium" panose="02020603020101020101" pitchFamily="18" charset="-127"/>
                <a:ea typeface="GyeonggiTitleOTF Medium" panose="02020603020101020101" pitchFamily="18" charset="-127"/>
              </a:rPr>
              <a:t>Action Input: "SELECT </a:t>
            </a:r>
            <a:r>
              <a:rPr lang="en" altLang="ko-Kore-KR" sz="1400" dirty="0" err="1">
                <a:solidFill>
                  <a:srgbClr val="7030A0"/>
                </a:solidFill>
                <a:latin typeface="GyeonggiTitleOTF Medium" panose="02020603020101020101" pitchFamily="18" charset="-127"/>
                <a:ea typeface="GyeonggiTitleOTF Medium" panose="02020603020101020101" pitchFamily="18" charset="-127"/>
              </a:rPr>
              <a:t>film.title</a:t>
            </a:r>
            <a:r>
              <a:rPr lang="en" altLang="ko-Kore-KR" sz="1400" dirty="0">
                <a:solidFill>
                  <a:srgbClr val="7030A0"/>
                </a:solidFill>
                <a:latin typeface="GyeonggiTitleOTF Medium" panose="02020603020101020101" pitchFamily="18" charset="-127"/>
                <a:ea typeface="GyeonggiTitleOTF Medium" panose="02020603020101020101" pitchFamily="18" charset="-127"/>
              </a:rPr>
              <a:t>, COUNT(*) as </a:t>
            </a:r>
            <a:r>
              <a:rPr lang="en" altLang="ko-Kore-KR" sz="1400" dirty="0" err="1">
                <a:solidFill>
                  <a:srgbClr val="7030A0"/>
                </a:solidFill>
                <a:latin typeface="GyeonggiTitleOTF Medium" panose="02020603020101020101" pitchFamily="18" charset="-127"/>
                <a:ea typeface="GyeonggiTitleOTF Medium" panose="02020603020101020101" pitchFamily="18" charset="-127"/>
              </a:rPr>
              <a:t>num_rentals</a:t>
            </a:r>
            <a:r>
              <a:rPr lang="en" altLang="ko-Kore-KR" sz="1400" dirty="0">
                <a:solidFill>
                  <a:srgbClr val="7030A0"/>
                </a:solidFill>
                <a:latin typeface="GyeonggiTitleOTF Medium" panose="02020603020101020101" pitchFamily="18" charset="-127"/>
                <a:ea typeface="GyeonggiTitleOTF Medium" panose="02020603020101020101" pitchFamily="18" charset="-127"/>
              </a:rPr>
              <a:t> FROM rental INNER JOIN inventory ON </a:t>
            </a:r>
            <a:r>
              <a:rPr lang="en" altLang="ko-Kore-KR" sz="1400" dirty="0" err="1">
                <a:solidFill>
                  <a:srgbClr val="7030A0"/>
                </a:solidFill>
                <a:latin typeface="GyeonggiTitleOTF Medium" panose="02020603020101020101" pitchFamily="18" charset="-127"/>
                <a:ea typeface="GyeonggiTitleOTF Medium" panose="02020603020101020101" pitchFamily="18" charset="-127"/>
              </a:rPr>
              <a:t>rental.inventory_id</a:t>
            </a:r>
            <a:r>
              <a:rPr lang="en" altLang="ko-Kore-KR" sz="1400" dirty="0">
                <a:solidFill>
                  <a:srgbClr val="7030A0"/>
                </a:solidFill>
                <a:latin typeface="GyeonggiTitleOTF Medium" panose="02020603020101020101" pitchFamily="18" charset="-127"/>
                <a:ea typeface="GyeonggiTitleOTF Medium" panose="02020603020101020101" pitchFamily="18" charset="-127"/>
              </a:rPr>
              <a:t> = </a:t>
            </a:r>
            <a:r>
              <a:rPr lang="en" altLang="ko-Kore-KR" sz="1400" dirty="0" err="1">
                <a:solidFill>
                  <a:srgbClr val="7030A0"/>
                </a:solidFill>
                <a:latin typeface="GyeonggiTitleOTF Medium" panose="02020603020101020101" pitchFamily="18" charset="-127"/>
                <a:ea typeface="GyeonggiTitleOTF Medium" panose="02020603020101020101" pitchFamily="18" charset="-127"/>
              </a:rPr>
              <a:t>inventory.inventory_id</a:t>
            </a:r>
            <a:r>
              <a:rPr lang="en" altLang="ko-Kore-KR" sz="1400" dirty="0">
                <a:solidFill>
                  <a:srgbClr val="7030A0"/>
                </a:solidFill>
                <a:latin typeface="GyeonggiTitleOTF Medium" panose="02020603020101020101" pitchFamily="18" charset="-127"/>
                <a:ea typeface="GyeonggiTitleOTF Medium" panose="02020603020101020101" pitchFamily="18" charset="-127"/>
              </a:rPr>
              <a:t> INNER JOIN film ON </a:t>
            </a:r>
            <a:r>
              <a:rPr lang="en" altLang="ko-Kore-KR" sz="1400" dirty="0" err="1">
                <a:solidFill>
                  <a:srgbClr val="7030A0"/>
                </a:solidFill>
                <a:latin typeface="GyeonggiTitleOTF Medium" panose="02020603020101020101" pitchFamily="18" charset="-127"/>
                <a:ea typeface="GyeonggiTitleOTF Medium" panose="02020603020101020101" pitchFamily="18" charset="-127"/>
              </a:rPr>
              <a:t>inventory.film_id</a:t>
            </a:r>
            <a:r>
              <a:rPr lang="en" altLang="ko-Kore-KR" sz="1400" dirty="0">
                <a:solidFill>
                  <a:srgbClr val="7030A0"/>
                </a:solidFill>
                <a:latin typeface="GyeonggiTitleOTF Medium" panose="02020603020101020101" pitchFamily="18" charset="-127"/>
                <a:ea typeface="GyeonggiTitleOTF Medium" panose="02020603020101020101" pitchFamily="18" charset="-127"/>
              </a:rPr>
              <a:t> = </a:t>
            </a:r>
            <a:r>
              <a:rPr lang="en" altLang="ko-Kore-KR" sz="1400" dirty="0" err="1">
                <a:solidFill>
                  <a:srgbClr val="7030A0"/>
                </a:solidFill>
                <a:latin typeface="GyeonggiTitleOTF Medium" panose="02020603020101020101" pitchFamily="18" charset="-127"/>
                <a:ea typeface="GyeonggiTitleOTF Medium" panose="02020603020101020101" pitchFamily="18" charset="-127"/>
              </a:rPr>
              <a:t>film.film_id</a:t>
            </a:r>
            <a:r>
              <a:rPr lang="en" altLang="ko-Kore-KR" sz="1400" dirty="0">
                <a:solidFill>
                  <a:srgbClr val="7030A0"/>
                </a:solidFill>
                <a:latin typeface="GyeonggiTitleOTF Medium" panose="02020603020101020101" pitchFamily="18" charset="-127"/>
                <a:ea typeface="GyeonggiTitleOTF Medium" panose="02020603020101020101" pitchFamily="18" charset="-127"/>
              </a:rPr>
              <a:t> GROUP BY </a:t>
            </a:r>
            <a:r>
              <a:rPr lang="en" altLang="ko-Kore-KR" sz="1400" dirty="0" err="1">
                <a:solidFill>
                  <a:srgbClr val="7030A0"/>
                </a:solidFill>
                <a:latin typeface="GyeonggiTitleOTF Medium" panose="02020603020101020101" pitchFamily="18" charset="-127"/>
                <a:ea typeface="GyeonggiTitleOTF Medium" panose="02020603020101020101" pitchFamily="18" charset="-127"/>
              </a:rPr>
              <a:t>film.title</a:t>
            </a:r>
            <a:r>
              <a:rPr lang="en" altLang="ko-Kore-KR" sz="1400" dirty="0">
                <a:solidFill>
                  <a:srgbClr val="7030A0"/>
                </a:solidFill>
                <a:latin typeface="GyeonggiTitleOTF Medium" panose="02020603020101020101" pitchFamily="18" charset="-127"/>
                <a:ea typeface="GyeonggiTitleOTF Medium" panose="02020603020101020101" pitchFamily="18" charset="-127"/>
              </a:rPr>
              <a:t> ORDER BY </a:t>
            </a:r>
            <a:r>
              <a:rPr lang="en" altLang="ko-Kore-KR" sz="1400" dirty="0" err="1">
                <a:solidFill>
                  <a:srgbClr val="7030A0"/>
                </a:solidFill>
                <a:latin typeface="GyeonggiTitleOTF Medium" panose="02020603020101020101" pitchFamily="18" charset="-127"/>
                <a:ea typeface="GyeonggiTitleOTF Medium" panose="02020603020101020101" pitchFamily="18" charset="-127"/>
              </a:rPr>
              <a:t>num_rentals</a:t>
            </a:r>
            <a:r>
              <a:rPr lang="en" altLang="ko-Kore-KR" sz="1400" dirty="0">
                <a:solidFill>
                  <a:srgbClr val="7030A0"/>
                </a:solidFill>
                <a:latin typeface="GyeonggiTitleOTF Medium" panose="02020603020101020101" pitchFamily="18" charset="-127"/>
                <a:ea typeface="GyeonggiTitleOTF Medium" panose="02020603020101020101" pitchFamily="18" charset="-127"/>
              </a:rPr>
              <a:t> DESC LIMIT 10;" </a:t>
            </a:r>
          </a:p>
          <a:p>
            <a:endParaRPr lang="en" altLang="ko-Kore-KR" sz="1400" dirty="0">
              <a:latin typeface="GyeonggiTitleOTF Medium" panose="02020603020101020101" pitchFamily="18" charset="-127"/>
              <a:ea typeface="GyeonggiTitleOTF Medium" panose="02020603020101020101" pitchFamily="18" charset="-127"/>
            </a:endParaRPr>
          </a:p>
          <a:p>
            <a:r>
              <a:rPr lang="en" altLang="ko-Kore-KR" sz="1400" dirty="0">
                <a:latin typeface="GyeonggiTitleOTF Medium" panose="02020603020101020101" pitchFamily="18" charset="-127"/>
                <a:ea typeface="GyeonggiTitleOTF Medium" panose="02020603020101020101" pitchFamily="18" charset="-127"/>
              </a:rPr>
              <a:t>Observation: [(</a:t>
            </a:r>
            <a:r>
              <a:rPr lang="en" altLang="ko-Kore-KR" sz="1400" dirty="0">
                <a:solidFill>
                  <a:schemeClr val="accent2"/>
                </a:solidFill>
                <a:latin typeface="GyeonggiTitleOTF Medium" panose="02020603020101020101" pitchFamily="18" charset="-127"/>
                <a:ea typeface="GyeonggiTitleOTF Medium" panose="02020603020101020101" pitchFamily="18" charset="-127"/>
              </a:rPr>
              <a:t>'BUCKET BROTHERHOOD', 34</a:t>
            </a:r>
            <a:r>
              <a:rPr lang="en" altLang="ko-Kore-KR" sz="1400" dirty="0">
                <a:latin typeface="GyeonggiTitleOTF Medium" panose="02020603020101020101" pitchFamily="18" charset="-127"/>
                <a:ea typeface="GyeonggiTitleOTF Medium" panose="02020603020101020101" pitchFamily="18" charset="-127"/>
              </a:rPr>
              <a:t>), ('ROCKETEER MOTHER', 33), ('SCALAWAG DUCK', 32), ('RIDGEMONT SUBMARINE', 32), ('JUGGLER HARDLY', 32), ('GRIT CLOCKWORK', 32), ('FORWARD TEMPLE', 32), ('ZORRO ARK', 31), ('WIFE TURN', 31), ('TIMBERLAND SKY', 31)] </a:t>
            </a:r>
          </a:p>
          <a:p>
            <a:r>
              <a:rPr lang="en" altLang="ko-Kore-KR" sz="1400" dirty="0">
                <a:latin typeface="GyeonggiTitleOTF Medium" panose="02020603020101020101" pitchFamily="18" charset="-127"/>
                <a:ea typeface="GyeonggiTitleOTF Medium" panose="02020603020101020101" pitchFamily="18" charset="-127"/>
              </a:rPr>
              <a:t>Thought: I now know the final answer </a:t>
            </a:r>
          </a:p>
          <a:p>
            <a:r>
              <a:rPr lang="en" altLang="ko-Kore-KR" sz="1400" dirty="0">
                <a:latin typeface="GyeonggiTitleOTF Medium" panose="02020603020101020101" pitchFamily="18" charset="-127"/>
                <a:ea typeface="GyeonggiTitleOTF Medium" panose="02020603020101020101" pitchFamily="18" charset="-127"/>
              </a:rPr>
              <a:t>Final Answer: </a:t>
            </a:r>
            <a:r>
              <a:rPr lang="ko-KR" altLang="en-US" sz="1400" dirty="0">
                <a:latin typeface="GyeonggiTitleOTF Medium" panose="02020603020101020101" pitchFamily="18" charset="-127"/>
                <a:ea typeface="GyeonggiTitleOTF Medium" panose="02020603020101020101" pitchFamily="18" charset="-127"/>
              </a:rPr>
              <a:t>가장 많이 빌린 영화는 </a:t>
            </a:r>
            <a:r>
              <a:rPr lang="en-US" altLang="ko-KR" sz="1400" dirty="0">
                <a:latin typeface="GyeonggiTitleOTF Medium" panose="02020603020101020101" pitchFamily="18" charset="-127"/>
                <a:ea typeface="GyeonggiTitleOTF Medium" panose="02020603020101020101" pitchFamily="18" charset="-127"/>
              </a:rPr>
              <a:t>'</a:t>
            </a:r>
            <a:r>
              <a:rPr lang="en" altLang="ko-Kore-KR" sz="1400" dirty="0">
                <a:latin typeface="GyeonggiTitleOTF Medium" panose="02020603020101020101" pitchFamily="18" charset="-127"/>
                <a:ea typeface="GyeonggiTitleOTF Medium" panose="02020603020101020101" pitchFamily="18" charset="-127"/>
              </a:rPr>
              <a:t>BUCKET BROTHERHOOD'</a:t>
            </a:r>
            <a:r>
              <a:rPr lang="ko-KR" altLang="en-US" sz="1400" dirty="0">
                <a:latin typeface="GyeonggiTitleOTF Medium" panose="02020603020101020101" pitchFamily="18" charset="-127"/>
                <a:ea typeface="GyeonggiTitleOTF Medium" panose="02020603020101020101" pitchFamily="18" charset="-127"/>
              </a:rPr>
              <a:t>입니다</a:t>
            </a:r>
            <a:r>
              <a:rPr lang="en-US" altLang="ko-KR" sz="1400" dirty="0">
                <a:latin typeface="GyeonggiTitleOTF Medium" panose="02020603020101020101" pitchFamily="18" charset="-127"/>
                <a:ea typeface="GyeonggiTitleOTF Medium" panose="02020603020101020101" pitchFamily="18" charset="-127"/>
              </a:rPr>
              <a:t>. </a:t>
            </a:r>
          </a:p>
          <a:p>
            <a:endParaRPr lang="en-US" altLang="ko-KR" sz="1400" dirty="0">
              <a:latin typeface="GyeonggiTitleOTF Medium" panose="02020603020101020101" pitchFamily="18" charset="-127"/>
              <a:ea typeface="GyeonggiTitleOTF Medium" panose="02020603020101020101" pitchFamily="18" charset="-127"/>
            </a:endParaRPr>
          </a:p>
          <a:p>
            <a:r>
              <a:rPr lang="en-US" altLang="ko-KR" sz="1400" dirty="0">
                <a:latin typeface="GyeonggiTitleOTF Medium" panose="02020603020101020101" pitchFamily="18" charset="-127"/>
                <a:ea typeface="GyeonggiTitleOTF Medium" panose="02020603020101020101" pitchFamily="18" charset="-127"/>
              </a:rPr>
              <a:t>&gt; </a:t>
            </a:r>
            <a:r>
              <a:rPr lang="en" altLang="ko-Kore-KR" sz="1400" dirty="0">
                <a:latin typeface="GyeonggiTitleOTF Medium" panose="02020603020101020101" pitchFamily="18" charset="-127"/>
                <a:ea typeface="GyeonggiTitleOTF Medium" panose="02020603020101020101" pitchFamily="18" charset="-127"/>
              </a:rPr>
              <a:t>Finished chain. </a:t>
            </a:r>
          </a:p>
          <a:p>
            <a:r>
              <a:rPr lang="en" altLang="ko-Kore-KR" sz="1400" dirty="0">
                <a:solidFill>
                  <a:schemeClr val="accent6"/>
                </a:solidFill>
                <a:latin typeface="GyeonggiTitleOTF Medium" panose="02020603020101020101" pitchFamily="18" charset="-127"/>
                <a:ea typeface="GyeonggiTitleOTF Medium" panose="02020603020101020101" pitchFamily="18" charset="-127"/>
              </a:rPr>
              <a:t>'</a:t>
            </a:r>
            <a:r>
              <a:rPr lang="ko-KR" altLang="en-US" sz="1400" dirty="0">
                <a:solidFill>
                  <a:schemeClr val="accent6"/>
                </a:solidFill>
                <a:latin typeface="GyeonggiTitleOTF Medium" panose="02020603020101020101" pitchFamily="18" charset="-127"/>
                <a:ea typeface="GyeonggiTitleOTF Medium" panose="02020603020101020101" pitchFamily="18" charset="-127"/>
              </a:rPr>
              <a:t>가장 많이 빌린 영화는 </a:t>
            </a:r>
            <a:r>
              <a:rPr lang="en-US" altLang="ko-KR" sz="1400" dirty="0">
                <a:solidFill>
                  <a:schemeClr val="accent6"/>
                </a:solidFill>
                <a:latin typeface="GyeonggiTitleOTF Medium" panose="02020603020101020101" pitchFamily="18" charset="-127"/>
                <a:ea typeface="GyeonggiTitleOTF Medium" panose="02020603020101020101" pitchFamily="18" charset="-127"/>
              </a:rPr>
              <a:t>'</a:t>
            </a:r>
            <a:r>
              <a:rPr lang="en" altLang="ko-Kore-KR" sz="1400" dirty="0">
                <a:solidFill>
                  <a:schemeClr val="accent6"/>
                </a:solidFill>
                <a:latin typeface="GyeonggiTitleOTF Medium" panose="02020603020101020101" pitchFamily="18" charset="-127"/>
                <a:ea typeface="GyeonggiTitleOTF Medium" panose="02020603020101020101" pitchFamily="18" charset="-127"/>
              </a:rPr>
              <a:t>BUCKET BROTHERHOOD'</a:t>
            </a:r>
            <a:r>
              <a:rPr lang="ko-KR" altLang="en-US" sz="1400" dirty="0">
                <a:solidFill>
                  <a:schemeClr val="accent6"/>
                </a:solidFill>
                <a:latin typeface="GyeonggiTitleOTF Medium" panose="02020603020101020101" pitchFamily="18" charset="-127"/>
                <a:ea typeface="GyeonggiTitleOTF Medium" panose="02020603020101020101" pitchFamily="18" charset="-127"/>
              </a:rPr>
              <a:t>입니다</a:t>
            </a:r>
            <a:r>
              <a:rPr lang="en-US" altLang="ko-KR" sz="1400" dirty="0">
                <a:solidFill>
                  <a:schemeClr val="accent6"/>
                </a:solidFill>
                <a:latin typeface="GyeonggiTitleOTF Medium" panose="02020603020101020101" pitchFamily="18" charset="-127"/>
                <a:ea typeface="GyeonggiTitleOTF Medium" panose="02020603020101020101" pitchFamily="18" charset="-127"/>
              </a:rPr>
              <a:t>.</a:t>
            </a:r>
          </a:p>
        </p:txBody>
      </p:sp>
    </p:spTree>
    <p:extLst>
      <p:ext uri="{BB962C8B-B14F-4D97-AF65-F5344CB8AC3E}">
        <p14:creationId xmlns:p14="http://schemas.microsoft.com/office/powerpoint/2010/main" val="2775880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3E5F1-6B97-9799-BFDB-F33CECD487EE}"/>
              </a:ext>
            </a:extLst>
          </p:cNvPr>
          <p:cNvSpPr>
            <a:spLocks noGrp="1"/>
          </p:cNvSpPr>
          <p:nvPr>
            <p:ph type="title"/>
          </p:nvPr>
        </p:nvSpPr>
        <p:spPr>
          <a:xfrm>
            <a:off x="628650" y="365126"/>
            <a:ext cx="7886700" cy="810531"/>
          </a:xfrm>
        </p:spPr>
        <p:txBody>
          <a:bodyPr>
            <a:normAutofit/>
          </a:bodyPr>
          <a:lstStyle/>
          <a:p>
            <a:pPr algn="ctr"/>
            <a:r>
              <a:rPr kumimoji="1" lang="en-US" altLang="en-US" sz="3200" b="1" dirty="0">
                <a:latin typeface="GyeonggiTitleOTF Bold" panose="02020603020101020101" pitchFamily="18" charset="-127"/>
                <a:ea typeface="GyeonggiTitleOTF Bold" panose="02020603020101020101" pitchFamily="18" charset="-127"/>
              </a:rPr>
              <a:t>LLM</a:t>
            </a:r>
            <a:r>
              <a:rPr kumimoji="1" lang="ko-KR" altLang="en-US" sz="3200" b="1" dirty="0">
                <a:latin typeface="GyeonggiTitleOTF Bold" panose="02020603020101020101" pitchFamily="18" charset="-127"/>
                <a:ea typeface="GyeonggiTitleOTF Bold" panose="02020603020101020101" pitchFamily="18" charset="-127"/>
              </a:rPr>
              <a:t>을 프롬프트 템플릿과 결합</a:t>
            </a:r>
            <a:endParaRPr kumimoji="1" lang="ko-Kore-KR" altLang="en-US" sz="3200" dirty="0"/>
          </a:p>
        </p:txBody>
      </p:sp>
      <p:sp>
        <p:nvSpPr>
          <p:cNvPr id="3" name="내용 개체 틀 2">
            <a:extLst>
              <a:ext uri="{FF2B5EF4-FFF2-40B4-BE49-F238E27FC236}">
                <a16:creationId xmlns:a16="http://schemas.microsoft.com/office/drawing/2014/main" id="{0276043D-CC3C-2E91-7C6A-8B2742A5E701}"/>
              </a:ext>
            </a:extLst>
          </p:cNvPr>
          <p:cNvSpPr>
            <a:spLocks noGrp="1"/>
          </p:cNvSpPr>
          <p:nvPr>
            <p:ph idx="1"/>
          </p:nvPr>
        </p:nvSpPr>
        <p:spPr>
          <a:xfrm>
            <a:off x="628650" y="1371600"/>
            <a:ext cx="7886700" cy="4805363"/>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Wingdings" pitchFamily="2" charset="2"/>
              <a:buChar char="v"/>
              <a:tabLst/>
              <a:defRPr/>
            </a:pPr>
            <a:r>
              <a:rPr kumimoji="1" lang="en-US" altLang="ko-Kore-KR"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 </a:t>
            </a:r>
            <a:r>
              <a:rPr kumimoji="1" lang="en-US" altLang="ko-KR" sz="2000" dirty="0" err="1">
                <a:latin typeface="GyeonggiTitleOTF Medium" panose="02020603020101020101" pitchFamily="18" charset="-127"/>
                <a:ea typeface="GyeonggiTitleOTF Medium" panose="02020603020101020101" pitchFamily="18" charset="-127"/>
              </a:rPr>
              <a:t>LLMChain</a:t>
            </a:r>
            <a:r>
              <a:rPr kumimoji="1" lang="en-US" altLang="ko-KR" sz="2000" dirty="0">
                <a:latin typeface="GyeonggiTitleOTF Medium" panose="02020603020101020101" pitchFamily="18" charset="-127"/>
                <a:ea typeface="GyeonggiTitleOTF Medium" panose="02020603020101020101" pitchFamily="18" charset="-127"/>
              </a:rPr>
              <a:t> </a:t>
            </a:r>
            <a:endParaRPr kumimoji="1" lang="en-US" altLang="ko-Kore-KR"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marL="685800" marR="0" lvl="1" indent="-228600" algn="l" defTabSz="914400" rtl="0" eaLnBrk="1" fontAlgn="auto" latinLnBrk="0" hangingPunct="1">
              <a:lnSpc>
                <a:spcPct val="90000"/>
              </a:lnSpc>
              <a:spcBef>
                <a:spcPts val="500"/>
              </a:spcBef>
              <a:spcAft>
                <a:spcPts val="0"/>
              </a:spcAft>
              <a:buClrTx/>
              <a:buSzTx/>
              <a:buFont typeface="Wingdings" pitchFamily="2" charset="2"/>
              <a:buChar char="§"/>
              <a:tabLst/>
              <a:defRPr/>
            </a:pPr>
            <a:r>
              <a:rPr kumimoji="1" lang="en-US" altLang="ko-Kore-KR" sz="1800" dirty="0" err="1">
                <a:solidFill>
                  <a:prstClr val="black"/>
                </a:solidFill>
                <a:latin typeface="GyeonggiTitleOTF Medium" panose="02020603020101020101" pitchFamily="18" charset="-127"/>
                <a:ea typeface="GyeonggiTitleOTF Medium" panose="02020603020101020101" pitchFamily="18" charset="-127"/>
              </a:rPr>
              <a:t>PromptTemplate</a:t>
            </a:r>
            <a:r>
              <a:rPr kumimoji="1" lang="en-US" altLang="ko-Kore-KR" sz="1800" dirty="0">
                <a:solidFill>
                  <a:prstClr val="black"/>
                </a:solidFill>
                <a:latin typeface="GyeonggiTitleOTF Medium" panose="02020603020101020101" pitchFamily="18" charset="-127"/>
                <a:ea typeface="GyeonggiTitleOTF Medium" panose="02020603020101020101" pitchFamily="18" charset="-127"/>
              </a:rPr>
              <a:t> + LLM</a:t>
            </a:r>
            <a:endParaRPr kumimoji="1" lang="en-US" altLang="ko-Kore-KR"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p:txBody>
      </p:sp>
      <p:pic>
        <p:nvPicPr>
          <p:cNvPr id="6" name="그림 5">
            <a:extLst>
              <a:ext uri="{FF2B5EF4-FFF2-40B4-BE49-F238E27FC236}">
                <a16:creationId xmlns:a16="http://schemas.microsoft.com/office/drawing/2014/main" id="{9F711EE5-282E-7D2C-3712-5D554898EB6A}"/>
              </a:ext>
            </a:extLst>
          </p:cNvPr>
          <p:cNvPicPr>
            <a:picLocks noChangeAspect="1"/>
          </p:cNvPicPr>
          <p:nvPr/>
        </p:nvPicPr>
        <p:blipFill>
          <a:blip r:embed="rId3"/>
          <a:stretch>
            <a:fillRect/>
          </a:stretch>
        </p:blipFill>
        <p:spPr>
          <a:xfrm>
            <a:off x="0" y="3759806"/>
            <a:ext cx="9144000" cy="2010163"/>
          </a:xfrm>
          <a:prstGeom prst="rect">
            <a:avLst/>
          </a:prstGeom>
        </p:spPr>
      </p:pic>
      <p:pic>
        <p:nvPicPr>
          <p:cNvPr id="5" name="그림 4">
            <a:extLst>
              <a:ext uri="{FF2B5EF4-FFF2-40B4-BE49-F238E27FC236}">
                <a16:creationId xmlns:a16="http://schemas.microsoft.com/office/drawing/2014/main" id="{DA569DBE-5111-8E36-0DDB-4457821E3138}"/>
              </a:ext>
            </a:extLst>
          </p:cNvPr>
          <p:cNvPicPr>
            <a:picLocks noChangeAspect="1"/>
          </p:cNvPicPr>
          <p:nvPr/>
        </p:nvPicPr>
        <p:blipFill>
          <a:blip r:embed="rId4"/>
          <a:stretch>
            <a:fillRect/>
          </a:stretch>
        </p:blipFill>
        <p:spPr>
          <a:xfrm>
            <a:off x="4572000" y="1471577"/>
            <a:ext cx="4434735" cy="2092285"/>
          </a:xfrm>
          <a:prstGeom prst="rect">
            <a:avLst/>
          </a:prstGeom>
        </p:spPr>
      </p:pic>
    </p:spTree>
    <p:extLst>
      <p:ext uri="{BB962C8B-B14F-4D97-AF65-F5344CB8AC3E}">
        <p14:creationId xmlns:p14="http://schemas.microsoft.com/office/powerpoint/2010/main" val="3287836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3E5F1-6B97-9799-BFDB-F33CECD487EE}"/>
              </a:ext>
            </a:extLst>
          </p:cNvPr>
          <p:cNvSpPr>
            <a:spLocks noGrp="1"/>
          </p:cNvSpPr>
          <p:nvPr>
            <p:ph type="title"/>
          </p:nvPr>
        </p:nvSpPr>
        <p:spPr>
          <a:xfrm>
            <a:off x="628650" y="365126"/>
            <a:ext cx="7886700" cy="810531"/>
          </a:xfrm>
        </p:spPr>
        <p:txBody>
          <a:bodyPr>
            <a:normAutofit fontScale="90000"/>
          </a:bodyPr>
          <a:lstStyle/>
          <a:p>
            <a:pPr algn="ctr"/>
            <a:r>
              <a:rPr kumimoji="1" lang="ko-KR" altLang="en-US" sz="3200" b="1" dirty="0">
                <a:solidFill>
                  <a:prstClr val="black"/>
                </a:solidFill>
                <a:latin typeface="GyeonggiTitleOTF Medium" panose="02020603020101020101" pitchFamily="18" charset="-127"/>
                <a:ea typeface="GyeonggiTitleOTF Medium" panose="02020603020101020101" pitchFamily="18" charset="-127"/>
              </a:rPr>
              <a:t>첫 번째</a:t>
            </a:r>
            <a:r>
              <a:rPr kumimoji="1" lang="en-US" altLang="ko-KR" sz="3200" b="1" dirty="0">
                <a:solidFill>
                  <a:prstClr val="black"/>
                </a:solidFill>
                <a:latin typeface="GyeonggiTitleOTF Medium" panose="02020603020101020101" pitchFamily="18" charset="-127"/>
                <a:ea typeface="GyeonggiTitleOTF Medium" panose="02020603020101020101" pitchFamily="18" charset="-127"/>
              </a:rPr>
              <a:t> LLM</a:t>
            </a:r>
            <a:r>
              <a:rPr kumimoji="1" lang="ko-KR" altLang="en-US" sz="3200" b="1" dirty="0">
                <a:solidFill>
                  <a:prstClr val="black"/>
                </a:solidFill>
                <a:latin typeface="GyeonggiTitleOTF Medium" panose="02020603020101020101" pitchFamily="18" charset="-127"/>
                <a:ea typeface="GyeonggiTitleOTF Medium" panose="02020603020101020101" pitchFamily="18" charset="-127"/>
              </a:rPr>
              <a:t>의 출력을 두 번째 </a:t>
            </a:r>
            <a:r>
              <a:rPr kumimoji="1" lang="en-US" altLang="ko-KR" sz="3200" b="1" dirty="0">
                <a:solidFill>
                  <a:prstClr val="black"/>
                </a:solidFill>
                <a:latin typeface="GyeonggiTitleOTF Medium" panose="02020603020101020101" pitchFamily="18" charset="-127"/>
                <a:ea typeface="GyeonggiTitleOTF Medium" panose="02020603020101020101" pitchFamily="18" charset="-127"/>
              </a:rPr>
              <a:t>LLM</a:t>
            </a:r>
            <a:r>
              <a:rPr kumimoji="1" lang="ko-KR" altLang="en-US" sz="3200" b="1" dirty="0">
                <a:solidFill>
                  <a:prstClr val="black"/>
                </a:solidFill>
                <a:latin typeface="GyeonggiTitleOTF Medium" panose="02020603020101020101" pitchFamily="18" charset="-127"/>
                <a:ea typeface="GyeonggiTitleOTF Medium" panose="02020603020101020101" pitchFamily="18" charset="-127"/>
              </a:rPr>
              <a:t>의 입력으로 취하여 여러 </a:t>
            </a:r>
            <a:r>
              <a:rPr kumimoji="1" lang="en-US" altLang="ko-KR" sz="3200" b="1" dirty="0">
                <a:solidFill>
                  <a:prstClr val="black"/>
                </a:solidFill>
                <a:latin typeface="GyeonggiTitleOTF Medium" panose="02020603020101020101" pitchFamily="18" charset="-127"/>
                <a:ea typeface="GyeonggiTitleOTF Medium" panose="02020603020101020101" pitchFamily="18" charset="-127"/>
              </a:rPr>
              <a:t>LLM</a:t>
            </a:r>
            <a:r>
              <a:rPr kumimoji="1" lang="ko-KR" altLang="en-US" sz="3200" b="1" dirty="0">
                <a:solidFill>
                  <a:prstClr val="black"/>
                </a:solidFill>
                <a:latin typeface="GyeonggiTitleOTF Medium" panose="02020603020101020101" pitchFamily="18" charset="-127"/>
                <a:ea typeface="GyeonggiTitleOTF Medium" panose="02020603020101020101" pitchFamily="18" charset="-127"/>
              </a:rPr>
              <a:t>을 순차적으로 결합</a:t>
            </a:r>
            <a:endParaRPr kumimoji="1" lang="ko-Kore-KR" altLang="en-US" sz="3200" b="1" dirty="0"/>
          </a:p>
        </p:txBody>
      </p:sp>
      <p:sp>
        <p:nvSpPr>
          <p:cNvPr id="3" name="내용 개체 틀 2">
            <a:extLst>
              <a:ext uri="{FF2B5EF4-FFF2-40B4-BE49-F238E27FC236}">
                <a16:creationId xmlns:a16="http://schemas.microsoft.com/office/drawing/2014/main" id="{0276043D-CC3C-2E91-7C6A-8B2742A5E701}"/>
              </a:ext>
            </a:extLst>
          </p:cNvPr>
          <p:cNvSpPr>
            <a:spLocks noGrp="1"/>
          </p:cNvSpPr>
          <p:nvPr>
            <p:ph idx="1"/>
          </p:nvPr>
        </p:nvSpPr>
        <p:spPr>
          <a:xfrm>
            <a:off x="628650" y="1371600"/>
            <a:ext cx="7886700" cy="4805363"/>
          </a:xfrm>
        </p:spPr>
        <p:txBody>
          <a:bodyPr>
            <a:normAutofit/>
          </a:bodyPr>
          <a:lstStyle/>
          <a:p>
            <a:pPr>
              <a:buFont typeface="Wingdings" pitchFamily="2" charset="2"/>
              <a:buChar char="v"/>
              <a:defRPr/>
            </a:pPr>
            <a:r>
              <a:rPr kumimoji="1" lang="en-US" altLang="ko-Kore-KR"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 </a:t>
            </a:r>
            <a:r>
              <a:rPr kumimoji="1" lang="en-US" altLang="ko-Kore-KR" sz="2000" dirty="0" err="1">
                <a:latin typeface="GyeonggiTitleOTF Medium" panose="02020603020101020101" pitchFamily="18" charset="-127"/>
                <a:ea typeface="GyeonggiTitleOTF Medium" panose="02020603020101020101" pitchFamily="18" charset="-127"/>
              </a:rPr>
              <a:t>SimpleSequentialChain</a:t>
            </a:r>
            <a:endParaRPr kumimoji="1" lang="en-US" altLang="ko-Kore-KR"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marL="685800" marR="0" lvl="1" indent="-228600" algn="l" defTabSz="914400" rtl="0" eaLnBrk="1" fontAlgn="auto" latinLnBrk="0" hangingPunct="1">
              <a:lnSpc>
                <a:spcPct val="90000"/>
              </a:lnSpc>
              <a:spcBef>
                <a:spcPts val="500"/>
              </a:spcBef>
              <a:spcAft>
                <a:spcPts val="0"/>
              </a:spcAft>
              <a:buClrTx/>
              <a:buSzTx/>
              <a:buFont typeface="Wingdings" pitchFamily="2" charset="2"/>
              <a:buChar char="§"/>
              <a:tabLst/>
              <a:defRPr/>
            </a:pPr>
            <a:r>
              <a:rPr kumimoji="1" lang="en-US" altLang="ko-Kore-KR" sz="1800" dirty="0" err="1">
                <a:solidFill>
                  <a:prstClr val="black"/>
                </a:solidFill>
                <a:latin typeface="GyeonggiTitleOTF Medium" panose="02020603020101020101" pitchFamily="18" charset="-127"/>
                <a:ea typeface="GyeonggiTitleOTF Medium" panose="02020603020101020101" pitchFamily="18" charset="-127"/>
              </a:rPr>
              <a:t>PromptTemplate</a:t>
            </a:r>
            <a:r>
              <a:rPr kumimoji="1" lang="en-US" altLang="ko-Kore-KR" sz="1800" dirty="0">
                <a:solidFill>
                  <a:prstClr val="black"/>
                </a:solidFill>
                <a:latin typeface="GyeonggiTitleOTF Medium" panose="02020603020101020101" pitchFamily="18" charset="-127"/>
                <a:ea typeface="GyeonggiTitleOTF Medium" panose="02020603020101020101" pitchFamily="18" charset="-127"/>
              </a:rPr>
              <a:t> + LLM</a:t>
            </a:r>
            <a:endParaRPr kumimoji="1" lang="en-US" altLang="ko-Kore-KR"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p:txBody>
      </p:sp>
      <p:pic>
        <p:nvPicPr>
          <p:cNvPr id="6" name="그림 5">
            <a:extLst>
              <a:ext uri="{FF2B5EF4-FFF2-40B4-BE49-F238E27FC236}">
                <a16:creationId xmlns:a16="http://schemas.microsoft.com/office/drawing/2014/main" id="{0C22552B-F84F-227B-F878-BA934BE22C98}"/>
              </a:ext>
            </a:extLst>
          </p:cNvPr>
          <p:cNvPicPr>
            <a:picLocks noChangeAspect="1"/>
          </p:cNvPicPr>
          <p:nvPr/>
        </p:nvPicPr>
        <p:blipFill>
          <a:blip r:embed="rId3"/>
          <a:stretch>
            <a:fillRect/>
          </a:stretch>
        </p:blipFill>
        <p:spPr>
          <a:xfrm>
            <a:off x="0" y="2139979"/>
            <a:ext cx="9144000" cy="3667932"/>
          </a:xfrm>
          <a:prstGeom prst="rect">
            <a:avLst/>
          </a:prstGeom>
        </p:spPr>
      </p:pic>
    </p:spTree>
    <p:extLst>
      <p:ext uri="{BB962C8B-B14F-4D97-AF65-F5344CB8AC3E}">
        <p14:creationId xmlns:p14="http://schemas.microsoft.com/office/powerpoint/2010/main" val="2388636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3E5F1-6B97-9799-BFDB-F33CECD487EE}"/>
              </a:ext>
            </a:extLst>
          </p:cNvPr>
          <p:cNvSpPr>
            <a:spLocks noGrp="1"/>
          </p:cNvSpPr>
          <p:nvPr>
            <p:ph type="title"/>
          </p:nvPr>
        </p:nvSpPr>
        <p:spPr>
          <a:xfrm>
            <a:off x="628650" y="365126"/>
            <a:ext cx="7886700" cy="810531"/>
          </a:xfrm>
        </p:spPr>
        <p:txBody>
          <a:bodyPr>
            <a:normAutofit fontScale="90000"/>
          </a:bodyPr>
          <a:lstStyle/>
          <a:p>
            <a:pPr algn="ctr"/>
            <a:r>
              <a:rPr kumimoji="1" lang="ko-KR" altLang="en-US" sz="3200" b="1" dirty="0">
                <a:solidFill>
                  <a:prstClr val="black"/>
                </a:solidFill>
                <a:latin typeface="GyeonggiTitleOTF Medium" panose="02020603020101020101" pitchFamily="18" charset="-127"/>
                <a:ea typeface="GyeonggiTitleOTF Medium" panose="02020603020101020101" pitchFamily="18" charset="-127"/>
              </a:rPr>
              <a:t>첫 번째</a:t>
            </a:r>
            <a:r>
              <a:rPr kumimoji="1" lang="en-US" altLang="ko-KR" sz="3200" b="1" dirty="0">
                <a:solidFill>
                  <a:prstClr val="black"/>
                </a:solidFill>
                <a:latin typeface="GyeonggiTitleOTF Medium" panose="02020603020101020101" pitchFamily="18" charset="-127"/>
                <a:ea typeface="GyeonggiTitleOTF Medium" panose="02020603020101020101" pitchFamily="18" charset="-127"/>
              </a:rPr>
              <a:t> LLM</a:t>
            </a:r>
            <a:r>
              <a:rPr kumimoji="1" lang="ko-KR" altLang="en-US" sz="3200" b="1" dirty="0">
                <a:solidFill>
                  <a:prstClr val="black"/>
                </a:solidFill>
                <a:latin typeface="GyeonggiTitleOTF Medium" panose="02020603020101020101" pitchFamily="18" charset="-127"/>
                <a:ea typeface="GyeonggiTitleOTF Medium" panose="02020603020101020101" pitchFamily="18" charset="-127"/>
              </a:rPr>
              <a:t>의 출력을 두 번째 </a:t>
            </a:r>
            <a:r>
              <a:rPr kumimoji="1" lang="en-US" altLang="ko-KR" sz="3200" b="1" dirty="0">
                <a:solidFill>
                  <a:prstClr val="black"/>
                </a:solidFill>
                <a:latin typeface="GyeonggiTitleOTF Medium" panose="02020603020101020101" pitchFamily="18" charset="-127"/>
                <a:ea typeface="GyeonggiTitleOTF Medium" panose="02020603020101020101" pitchFamily="18" charset="-127"/>
              </a:rPr>
              <a:t>LLM</a:t>
            </a:r>
            <a:r>
              <a:rPr kumimoji="1" lang="ko-KR" altLang="en-US" sz="3200" b="1" dirty="0">
                <a:solidFill>
                  <a:prstClr val="black"/>
                </a:solidFill>
                <a:latin typeface="GyeonggiTitleOTF Medium" panose="02020603020101020101" pitchFamily="18" charset="-127"/>
                <a:ea typeface="GyeonggiTitleOTF Medium" panose="02020603020101020101" pitchFamily="18" charset="-127"/>
              </a:rPr>
              <a:t>의 입력으로 취하여 여러 </a:t>
            </a:r>
            <a:r>
              <a:rPr kumimoji="1" lang="en-US" altLang="ko-KR" sz="3200" b="1" dirty="0">
                <a:solidFill>
                  <a:prstClr val="black"/>
                </a:solidFill>
                <a:latin typeface="GyeonggiTitleOTF Medium" panose="02020603020101020101" pitchFamily="18" charset="-127"/>
                <a:ea typeface="GyeonggiTitleOTF Medium" panose="02020603020101020101" pitchFamily="18" charset="-127"/>
              </a:rPr>
              <a:t>LLM</a:t>
            </a:r>
            <a:r>
              <a:rPr kumimoji="1" lang="ko-KR" altLang="en-US" sz="3200" b="1" dirty="0">
                <a:solidFill>
                  <a:prstClr val="black"/>
                </a:solidFill>
                <a:latin typeface="GyeonggiTitleOTF Medium" panose="02020603020101020101" pitchFamily="18" charset="-127"/>
                <a:ea typeface="GyeonggiTitleOTF Medium" panose="02020603020101020101" pitchFamily="18" charset="-127"/>
              </a:rPr>
              <a:t>을 순차적으로 결합</a:t>
            </a:r>
            <a:endParaRPr kumimoji="1" lang="ko-Kore-KR" altLang="en-US" sz="3200" b="1" dirty="0"/>
          </a:p>
        </p:txBody>
      </p:sp>
      <p:sp>
        <p:nvSpPr>
          <p:cNvPr id="3" name="내용 개체 틀 2">
            <a:extLst>
              <a:ext uri="{FF2B5EF4-FFF2-40B4-BE49-F238E27FC236}">
                <a16:creationId xmlns:a16="http://schemas.microsoft.com/office/drawing/2014/main" id="{0276043D-CC3C-2E91-7C6A-8B2742A5E701}"/>
              </a:ext>
            </a:extLst>
          </p:cNvPr>
          <p:cNvSpPr>
            <a:spLocks noGrp="1"/>
          </p:cNvSpPr>
          <p:nvPr>
            <p:ph idx="1"/>
          </p:nvPr>
        </p:nvSpPr>
        <p:spPr>
          <a:xfrm>
            <a:off x="628650" y="1371600"/>
            <a:ext cx="7886700" cy="4805363"/>
          </a:xfrm>
        </p:spPr>
        <p:txBody>
          <a:bodyPr>
            <a:normAutofit/>
          </a:bodyPr>
          <a:lstStyle/>
          <a:p>
            <a:pPr>
              <a:buFont typeface="Wingdings" pitchFamily="2" charset="2"/>
              <a:buChar char="v"/>
              <a:defRPr/>
            </a:pPr>
            <a:r>
              <a:rPr kumimoji="1" lang="en-US" altLang="ko-Kore-KR"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 </a:t>
            </a:r>
            <a:r>
              <a:rPr kumimoji="1" lang="en-US" altLang="ko-Kore-KR" sz="2000" dirty="0" err="1">
                <a:latin typeface="GyeonggiTitleOTF Medium" panose="02020603020101020101" pitchFamily="18" charset="-127"/>
                <a:ea typeface="GyeonggiTitleOTF Medium" panose="02020603020101020101" pitchFamily="18" charset="-127"/>
              </a:rPr>
              <a:t>SimpleSequentialChain</a:t>
            </a:r>
            <a:endParaRPr kumimoji="1" lang="en-US" altLang="ko-Kore-KR"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marL="685800" marR="0" lvl="1" indent="-228600" algn="l" defTabSz="914400" rtl="0" eaLnBrk="1" fontAlgn="auto" latinLnBrk="0" hangingPunct="1">
              <a:lnSpc>
                <a:spcPct val="90000"/>
              </a:lnSpc>
              <a:spcBef>
                <a:spcPts val="500"/>
              </a:spcBef>
              <a:spcAft>
                <a:spcPts val="0"/>
              </a:spcAft>
              <a:buClrTx/>
              <a:buSzTx/>
              <a:buFont typeface="Wingdings" pitchFamily="2" charset="2"/>
              <a:buChar char="§"/>
              <a:tabLst/>
              <a:defRPr/>
            </a:pPr>
            <a:r>
              <a:rPr kumimoji="1" lang="en-US" altLang="ko-Kore-KR" sz="1800" dirty="0" err="1">
                <a:solidFill>
                  <a:prstClr val="black"/>
                </a:solidFill>
                <a:latin typeface="GyeonggiTitleOTF Medium" panose="02020603020101020101" pitchFamily="18" charset="-127"/>
                <a:ea typeface="GyeonggiTitleOTF Medium" panose="02020603020101020101" pitchFamily="18" charset="-127"/>
              </a:rPr>
              <a:t>PromptTemplate</a:t>
            </a:r>
            <a:r>
              <a:rPr kumimoji="1" lang="en-US" altLang="ko-Kore-KR" sz="1800" dirty="0">
                <a:solidFill>
                  <a:prstClr val="black"/>
                </a:solidFill>
                <a:latin typeface="GyeonggiTitleOTF Medium" panose="02020603020101020101" pitchFamily="18" charset="-127"/>
                <a:ea typeface="GyeonggiTitleOTF Medium" panose="02020603020101020101" pitchFamily="18" charset="-127"/>
              </a:rPr>
              <a:t> + LLM</a:t>
            </a:r>
            <a:endParaRPr kumimoji="1" lang="en-US" altLang="ko-Kore-KR"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p:txBody>
      </p:sp>
      <p:pic>
        <p:nvPicPr>
          <p:cNvPr id="5" name="그림 4">
            <a:extLst>
              <a:ext uri="{FF2B5EF4-FFF2-40B4-BE49-F238E27FC236}">
                <a16:creationId xmlns:a16="http://schemas.microsoft.com/office/drawing/2014/main" id="{3D0000F3-11C8-5261-A797-615945FD6045}"/>
              </a:ext>
            </a:extLst>
          </p:cNvPr>
          <p:cNvPicPr>
            <a:picLocks noChangeAspect="1"/>
          </p:cNvPicPr>
          <p:nvPr/>
        </p:nvPicPr>
        <p:blipFill>
          <a:blip r:embed="rId3"/>
          <a:stretch>
            <a:fillRect/>
          </a:stretch>
        </p:blipFill>
        <p:spPr>
          <a:xfrm>
            <a:off x="0" y="2661918"/>
            <a:ext cx="9144000" cy="2224726"/>
          </a:xfrm>
          <a:prstGeom prst="rect">
            <a:avLst/>
          </a:prstGeom>
        </p:spPr>
      </p:pic>
    </p:spTree>
    <p:extLst>
      <p:ext uri="{BB962C8B-B14F-4D97-AF65-F5344CB8AC3E}">
        <p14:creationId xmlns:p14="http://schemas.microsoft.com/office/powerpoint/2010/main" val="3203128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3E5F1-6B97-9799-BFDB-F33CECD487EE}"/>
              </a:ext>
            </a:extLst>
          </p:cNvPr>
          <p:cNvSpPr>
            <a:spLocks noGrp="1"/>
          </p:cNvSpPr>
          <p:nvPr>
            <p:ph type="title"/>
          </p:nvPr>
        </p:nvSpPr>
        <p:spPr>
          <a:xfrm>
            <a:off x="628650" y="365126"/>
            <a:ext cx="7886700" cy="810531"/>
          </a:xfrm>
        </p:spPr>
        <p:txBody>
          <a:bodyPr>
            <a:normAutofit fontScale="90000"/>
          </a:bodyPr>
          <a:lstStyle/>
          <a:p>
            <a:pPr algn="ctr"/>
            <a:r>
              <a:rPr kumimoji="1" lang="ko-KR" altLang="en-US" sz="3200" b="1" dirty="0">
                <a:solidFill>
                  <a:prstClr val="black"/>
                </a:solidFill>
                <a:latin typeface="GyeonggiTitleOTF Medium" panose="02020603020101020101" pitchFamily="18" charset="-127"/>
                <a:ea typeface="GyeonggiTitleOTF Medium" panose="02020603020101020101" pitchFamily="18" charset="-127"/>
              </a:rPr>
              <a:t>첫 번째</a:t>
            </a:r>
            <a:r>
              <a:rPr kumimoji="1" lang="en-US" altLang="ko-KR" sz="3200" b="1" dirty="0">
                <a:solidFill>
                  <a:prstClr val="black"/>
                </a:solidFill>
                <a:latin typeface="GyeonggiTitleOTF Medium" panose="02020603020101020101" pitchFamily="18" charset="-127"/>
                <a:ea typeface="GyeonggiTitleOTF Medium" panose="02020603020101020101" pitchFamily="18" charset="-127"/>
              </a:rPr>
              <a:t> LLM</a:t>
            </a:r>
            <a:r>
              <a:rPr kumimoji="1" lang="ko-KR" altLang="en-US" sz="3200" b="1" dirty="0">
                <a:solidFill>
                  <a:prstClr val="black"/>
                </a:solidFill>
                <a:latin typeface="GyeonggiTitleOTF Medium" panose="02020603020101020101" pitchFamily="18" charset="-127"/>
                <a:ea typeface="GyeonggiTitleOTF Medium" panose="02020603020101020101" pitchFamily="18" charset="-127"/>
              </a:rPr>
              <a:t>의 출력을 두 번째 </a:t>
            </a:r>
            <a:r>
              <a:rPr kumimoji="1" lang="en-US" altLang="ko-KR" sz="3200" b="1" dirty="0">
                <a:solidFill>
                  <a:prstClr val="black"/>
                </a:solidFill>
                <a:latin typeface="GyeonggiTitleOTF Medium" panose="02020603020101020101" pitchFamily="18" charset="-127"/>
                <a:ea typeface="GyeonggiTitleOTF Medium" panose="02020603020101020101" pitchFamily="18" charset="-127"/>
              </a:rPr>
              <a:t>LLM</a:t>
            </a:r>
            <a:r>
              <a:rPr kumimoji="1" lang="ko-KR" altLang="en-US" sz="3200" b="1" dirty="0">
                <a:solidFill>
                  <a:prstClr val="black"/>
                </a:solidFill>
                <a:latin typeface="GyeonggiTitleOTF Medium" panose="02020603020101020101" pitchFamily="18" charset="-127"/>
                <a:ea typeface="GyeonggiTitleOTF Medium" panose="02020603020101020101" pitchFamily="18" charset="-127"/>
              </a:rPr>
              <a:t>의 입력으로 취하여 여러 </a:t>
            </a:r>
            <a:r>
              <a:rPr kumimoji="1" lang="en-US" altLang="ko-KR" sz="3200" b="1" dirty="0">
                <a:solidFill>
                  <a:prstClr val="black"/>
                </a:solidFill>
                <a:latin typeface="GyeonggiTitleOTF Medium" panose="02020603020101020101" pitchFamily="18" charset="-127"/>
                <a:ea typeface="GyeonggiTitleOTF Medium" panose="02020603020101020101" pitchFamily="18" charset="-127"/>
              </a:rPr>
              <a:t>LLM</a:t>
            </a:r>
            <a:r>
              <a:rPr kumimoji="1" lang="ko-KR" altLang="en-US" sz="3200" b="1" dirty="0">
                <a:solidFill>
                  <a:prstClr val="black"/>
                </a:solidFill>
                <a:latin typeface="GyeonggiTitleOTF Medium" panose="02020603020101020101" pitchFamily="18" charset="-127"/>
                <a:ea typeface="GyeonggiTitleOTF Medium" panose="02020603020101020101" pitchFamily="18" charset="-127"/>
              </a:rPr>
              <a:t>을 순차적으로 결합</a:t>
            </a:r>
            <a:endParaRPr kumimoji="1" lang="ko-Kore-KR" altLang="en-US" sz="3200" b="1" dirty="0"/>
          </a:p>
        </p:txBody>
      </p:sp>
      <p:sp>
        <p:nvSpPr>
          <p:cNvPr id="3" name="내용 개체 틀 2">
            <a:extLst>
              <a:ext uri="{FF2B5EF4-FFF2-40B4-BE49-F238E27FC236}">
                <a16:creationId xmlns:a16="http://schemas.microsoft.com/office/drawing/2014/main" id="{0276043D-CC3C-2E91-7C6A-8B2742A5E701}"/>
              </a:ext>
            </a:extLst>
          </p:cNvPr>
          <p:cNvSpPr>
            <a:spLocks noGrp="1"/>
          </p:cNvSpPr>
          <p:nvPr>
            <p:ph idx="1"/>
          </p:nvPr>
        </p:nvSpPr>
        <p:spPr>
          <a:xfrm>
            <a:off x="628650" y="1371600"/>
            <a:ext cx="7886700" cy="4805363"/>
          </a:xfrm>
        </p:spPr>
        <p:txBody>
          <a:bodyPr>
            <a:normAutofit/>
          </a:bodyPr>
          <a:lstStyle/>
          <a:p>
            <a:pPr>
              <a:buFont typeface="Wingdings" pitchFamily="2" charset="2"/>
              <a:buChar char="v"/>
              <a:defRPr/>
            </a:pPr>
            <a:r>
              <a:rPr kumimoji="1" lang="en-US" altLang="ko-Kore-KR"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 </a:t>
            </a:r>
            <a:r>
              <a:rPr kumimoji="1" lang="en-US" altLang="ko-Kore-KR" sz="2000" dirty="0" err="1">
                <a:latin typeface="GyeonggiTitleOTF Medium" panose="02020603020101020101" pitchFamily="18" charset="-127"/>
                <a:ea typeface="GyeonggiTitleOTF Medium" panose="02020603020101020101" pitchFamily="18" charset="-127"/>
              </a:rPr>
              <a:t>SimpleSequentialChain</a:t>
            </a:r>
            <a:endParaRPr kumimoji="1" lang="en-US" altLang="ko-Kore-KR"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marL="685800" marR="0" lvl="1" indent="-228600" algn="l" defTabSz="914400" rtl="0" eaLnBrk="1" fontAlgn="auto" latinLnBrk="0" hangingPunct="1">
              <a:lnSpc>
                <a:spcPct val="90000"/>
              </a:lnSpc>
              <a:spcBef>
                <a:spcPts val="500"/>
              </a:spcBef>
              <a:spcAft>
                <a:spcPts val="0"/>
              </a:spcAft>
              <a:buClrTx/>
              <a:buSzTx/>
              <a:buFont typeface="Wingdings" pitchFamily="2" charset="2"/>
              <a:buChar char="§"/>
              <a:tabLst/>
              <a:defRPr/>
            </a:pPr>
            <a:r>
              <a:rPr kumimoji="1" lang="en-US" altLang="ko-Kore-KR" sz="1800" dirty="0" err="1">
                <a:solidFill>
                  <a:prstClr val="black"/>
                </a:solidFill>
                <a:latin typeface="GyeonggiTitleOTF Medium" panose="02020603020101020101" pitchFamily="18" charset="-127"/>
                <a:ea typeface="GyeonggiTitleOTF Medium" panose="02020603020101020101" pitchFamily="18" charset="-127"/>
              </a:rPr>
              <a:t>PromptTemplate</a:t>
            </a:r>
            <a:r>
              <a:rPr kumimoji="1" lang="en-US" altLang="ko-Kore-KR" sz="1800" dirty="0">
                <a:solidFill>
                  <a:prstClr val="black"/>
                </a:solidFill>
                <a:latin typeface="GyeonggiTitleOTF Medium" panose="02020603020101020101" pitchFamily="18" charset="-127"/>
                <a:ea typeface="GyeonggiTitleOTF Medium" panose="02020603020101020101" pitchFamily="18" charset="-127"/>
              </a:rPr>
              <a:t> + LLM</a:t>
            </a:r>
            <a:endParaRPr kumimoji="1" lang="en-US" altLang="ko-Kore-KR"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p:txBody>
      </p:sp>
      <p:pic>
        <p:nvPicPr>
          <p:cNvPr id="8" name="그림 7">
            <a:extLst>
              <a:ext uri="{FF2B5EF4-FFF2-40B4-BE49-F238E27FC236}">
                <a16:creationId xmlns:a16="http://schemas.microsoft.com/office/drawing/2014/main" id="{5B3566FF-F220-5B16-C2A1-4B1F268B7566}"/>
              </a:ext>
            </a:extLst>
          </p:cNvPr>
          <p:cNvPicPr>
            <a:picLocks noChangeAspect="1"/>
          </p:cNvPicPr>
          <p:nvPr/>
        </p:nvPicPr>
        <p:blipFill>
          <a:blip r:embed="rId3"/>
          <a:stretch>
            <a:fillRect/>
          </a:stretch>
        </p:blipFill>
        <p:spPr>
          <a:xfrm>
            <a:off x="0" y="2100586"/>
            <a:ext cx="9144000" cy="4392288"/>
          </a:xfrm>
          <a:prstGeom prst="rect">
            <a:avLst/>
          </a:prstGeom>
        </p:spPr>
      </p:pic>
    </p:spTree>
    <p:extLst>
      <p:ext uri="{BB962C8B-B14F-4D97-AF65-F5344CB8AC3E}">
        <p14:creationId xmlns:p14="http://schemas.microsoft.com/office/powerpoint/2010/main" val="550858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3E5F1-6B97-9799-BFDB-F33CECD487EE}"/>
              </a:ext>
            </a:extLst>
          </p:cNvPr>
          <p:cNvSpPr>
            <a:spLocks noGrp="1"/>
          </p:cNvSpPr>
          <p:nvPr>
            <p:ph type="title"/>
          </p:nvPr>
        </p:nvSpPr>
        <p:spPr>
          <a:xfrm>
            <a:off x="628650" y="365126"/>
            <a:ext cx="7886700" cy="810531"/>
          </a:xfrm>
        </p:spPr>
        <p:txBody>
          <a:bodyPr>
            <a:normAutofit/>
          </a:bodyPr>
          <a:lstStyle/>
          <a:p>
            <a:pPr algn="ctr"/>
            <a:r>
              <a:rPr kumimoji="1" lang="en-US" altLang="en-US" sz="3200" b="1" dirty="0">
                <a:latin typeface="GyeonggiTitleOTF Bold" panose="02020603020101020101" pitchFamily="18" charset="-127"/>
                <a:ea typeface="GyeonggiTitleOTF Bold" panose="02020603020101020101" pitchFamily="18" charset="-127"/>
              </a:rPr>
              <a:t>LLM</a:t>
            </a:r>
            <a:r>
              <a:rPr kumimoji="1" lang="ko-KR" altLang="en-US" sz="3200" b="1" dirty="0">
                <a:latin typeface="GyeonggiTitleOTF Bold" panose="02020603020101020101" pitchFamily="18" charset="-127"/>
                <a:ea typeface="GyeonggiTitleOTF Bold" panose="02020603020101020101" pitchFamily="18" charset="-127"/>
              </a:rPr>
              <a:t>을 장기 메모리와 결합</a:t>
            </a:r>
            <a:endParaRPr kumimoji="1" lang="ko-Kore-KR" altLang="en-US" sz="3200" dirty="0"/>
          </a:p>
        </p:txBody>
      </p:sp>
      <p:sp>
        <p:nvSpPr>
          <p:cNvPr id="3" name="내용 개체 틀 2">
            <a:extLst>
              <a:ext uri="{FF2B5EF4-FFF2-40B4-BE49-F238E27FC236}">
                <a16:creationId xmlns:a16="http://schemas.microsoft.com/office/drawing/2014/main" id="{0276043D-CC3C-2E91-7C6A-8B2742A5E701}"/>
              </a:ext>
            </a:extLst>
          </p:cNvPr>
          <p:cNvSpPr>
            <a:spLocks noGrp="1"/>
          </p:cNvSpPr>
          <p:nvPr>
            <p:ph idx="1"/>
          </p:nvPr>
        </p:nvSpPr>
        <p:spPr>
          <a:xfrm>
            <a:off x="628650" y="1371600"/>
            <a:ext cx="7886700" cy="4805363"/>
          </a:xfrm>
        </p:spPr>
        <p:txBody>
          <a:bodyPr>
            <a:normAutofit/>
          </a:bodyPr>
          <a:lstStyle/>
          <a:p>
            <a:pPr>
              <a:buFont typeface="Wingdings" pitchFamily="2" charset="2"/>
              <a:buChar char="v"/>
              <a:defRPr/>
            </a:pPr>
            <a:r>
              <a:rPr kumimoji="1" lang="en-US" altLang="ko-Kore-KR"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rPr>
              <a:t> </a:t>
            </a:r>
            <a:r>
              <a:rPr kumimoji="1" lang="en-US" altLang="ko-KR" sz="2000" dirty="0" err="1">
                <a:solidFill>
                  <a:prstClr val="black"/>
                </a:solidFill>
                <a:latin typeface="GyeonggiTitleOTF Medium" panose="02020603020101020101" pitchFamily="18" charset="-127"/>
                <a:ea typeface="GyeonggiTitleOTF Medium" panose="02020603020101020101" pitchFamily="18" charset="-127"/>
              </a:rPr>
              <a:t>ConversationChain</a:t>
            </a:r>
            <a:endParaRPr kumimoji="1" lang="en-US" altLang="ko-Kore-KR" sz="20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a:p>
            <a:pPr marL="685800" marR="0" lvl="1" indent="-228600" algn="l" defTabSz="914400" rtl="0" eaLnBrk="1" fontAlgn="auto" latinLnBrk="0" hangingPunct="1">
              <a:lnSpc>
                <a:spcPct val="90000"/>
              </a:lnSpc>
              <a:spcBef>
                <a:spcPts val="500"/>
              </a:spcBef>
              <a:spcAft>
                <a:spcPts val="0"/>
              </a:spcAft>
              <a:buClrTx/>
              <a:buSzTx/>
              <a:buFont typeface="Wingdings" pitchFamily="2" charset="2"/>
              <a:buChar char="§"/>
              <a:tabLst/>
              <a:defRPr/>
            </a:pPr>
            <a:r>
              <a:rPr kumimoji="1" lang="en-US" altLang="ko-Kore-KR" sz="1800" dirty="0" err="1">
                <a:solidFill>
                  <a:prstClr val="black"/>
                </a:solidFill>
                <a:latin typeface="GyeonggiTitleOTF Medium" panose="02020603020101020101" pitchFamily="18" charset="-127"/>
                <a:ea typeface="GyeonggiTitleOTF Medium" panose="02020603020101020101" pitchFamily="18" charset="-127"/>
              </a:rPr>
              <a:t>PromptTemplate</a:t>
            </a:r>
            <a:r>
              <a:rPr kumimoji="1" lang="en-US" altLang="ko-Kore-KR" sz="1800" dirty="0">
                <a:solidFill>
                  <a:prstClr val="black"/>
                </a:solidFill>
                <a:latin typeface="GyeonggiTitleOTF Medium" panose="02020603020101020101" pitchFamily="18" charset="-127"/>
                <a:ea typeface="GyeonggiTitleOTF Medium" panose="02020603020101020101" pitchFamily="18" charset="-127"/>
              </a:rPr>
              <a:t> + LLM + Memory</a:t>
            </a:r>
            <a:endParaRPr kumimoji="1" lang="en-US" altLang="ko-Kore-KR" sz="1800" b="0" i="0" u="none" strike="noStrike" kern="1200" cap="none" spc="0" normalizeH="0" baseline="0" noProof="0" dirty="0">
              <a:ln>
                <a:noFill/>
              </a:ln>
              <a:solidFill>
                <a:prstClr val="black"/>
              </a:solidFill>
              <a:effectLst/>
              <a:uLnTx/>
              <a:uFillTx/>
              <a:latin typeface="GyeonggiTitleOTF Medium" panose="02020603020101020101" pitchFamily="18" charset="-127"/>
              <a:ea typeface="GyeonggiTitleOTF Medium" panose="02020603020101020101" pitchFamily="18" charset="-127"/>
              <a:cs typeface="+mn-cs"/>
            </a:endParaRPr>
          </a:p>
        </p:txBody>
      </p:sp>
      <p:pic>
        <p:nvPicPr>
          <p:cNvPr id="4" name="그림 3">
            <a:extLst>
              <a:ext uri="{FF2B5EF4-FFF2-40B4-BE49-F238E27FC236}">
                <a16:creationId xmlns:a16="http://schemas.microsoft.com/office/drawing/2014/main" id="{0714A812-DD60-D622-04EB-4750FE2B046D}"/>
              </a:ext>
            </a:extLst>
          </p:cNvPr>
          <p:cNvPicPr>
            <a:picLocks noChangeAspect="1"/>
          </p:cNvPicPr>
          <p:nvPr/>
        </p:nvPicPr>
        <p:blipFill>
          <a:blip r:embed="rId3"/>
          <a:stretch>
            <a:fillRect/>
          </a:stretch>
        </p:blipFill>
        <p:spPr>
          <a:xfrm>
            <a:off x="0" y="2224268"/>
            <a:ext cx="9144000" cy="2852808"/>
          </a:xfrm>
          <a:prstGeom prst="rect">
            <a:avLst/>
          </a:prstGeom>
        </p:spPr>
      </p:pic>
    </p:spTree>
    <p:extLst>
      <p:ext uri="{BB962C8B-B14F-4D97-AF65-F5344CB8AC3E}">
        <p14:creationId xmlns:p14="http://schemas.microsoft.com/office/powerpoint/2010/main" val="2986292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3E5F1-6B97-9799-BFDB-F33CECD487EE}"/>
              </a:ext>
            </a:extLst>
          </p:cNvPr>
          <p:cNvSpPr>
            <a:spLocks noGrp="1"/>
          </p:cNvSpPr>
          <p:nvPr>
            <p:ph type="title"/>
          </p:nvPr>
        </p:nvSpPr>
        <p:spPr>
          <a:xfrm>
            <a:off x="628650" y="365126"/>
            <a:ext cx="7886700" cy="810531"/>
          </a:xfrm>
        </p:spPr>
        <p:txBody>
          <a:bodyPr>
            <a:normAutofit/>
          </a:bodyPr>
          <a:lstStyle/>
          <a:p>
            <a:pPr algn="ctr"/>
            <a:r>
              <a:rPr kumimoji="1" lang="en-US" altLang="ko-KR" sz="3200" b="1" dirty="0">
                <a:solidFill>
                  <a:prstClr val="black"/>
                </a:solidFill>
                <a:latin typeface="GyeonggiTitleOTF Bold" panose="02020603020101020101" pitchFamily="18" charset="-127"/>
                <a:ea typeface="GyeonggiTitleOTF Bold" panose="02020603020101020101" pitchFamily="18" charset="-127"/>
              </a:rPr>
              <a:t>LLM</a:t>
            </a:r>
            <a:r>
              <a:rPr kumimoji="1" lang="ko-KR" altLang="en-US" sz="3200" b="1" dirty="0">
                <a:solidFill>
                  <a:prstClr val="black"/>
                </a:solidFill>
                <a:latin typeface="GyeonggiTitleOTF Bold" panose="02020603020101020101" pitchFamily="18" charset="-127"/>
                <a:ea typeface="GyeonggiTitleOTF Bold" panose="02020603020101020101" pitchFamily="18" charset="-127"/>
              </a:rPr>
              <a:t> 체인의 구성</a:t>
            </a:r>
            <a:endParaRPr kumimoji="1" lang="ko-Kore-KR" altLang="en-US" sz="3200" dirty="0"/>
          </a:p>
        </p:txBody>
      </p:sp>
      <p:sp>
        <p:nvSpPr>
          <p:cNvPr id="3" name="내용 개체 틀 2">
            <a:extLst>
              <a:ext uri="{FF2B5EF4-FFF2-40B4-BE49-F238E27FC236}">
                <a16:creationId xmlns:a16="http://schemas.microsoft.com/office/drawing/2014/main" id="{0276043D-CC3C-2E91-7C6A-8B2742A5E701}"/>
              </a:ext>
            </a:extLst>
          </p:cNvPr>
          <p:cNvSpPr>
            <a:spLocks noGrp="1"/>
          </p:cNvSpPr>
          <p:nvPr>
            <p:ph idx="1"/>
          </p:nvPr>
        </p:nvSpPr>
        <p:spPr>
          <a:xfrm>
            <a:off x="628650" y="1371600"/>
            <a:ext cx="7886700" cy="4805363"/>
          </a:xfrm>
        </p:spPr>
        <p:txBody>
          <a:bodyPr>
            <a:normAutofit/>
          </a:bodyPr>
          <a:lstStyle/>
          <a:p>
            <a:pPr>
              <a:buFont typeface="Wingdings" pitchFamily="2" charset="2"/>
              <a:buChar char="v"/>
            </a:pP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모델</a:t>
            </a:r>
            <a:endParaRPr kumimoji="1" lang="en" altLang="ko-KR" sz="2000" dirty="0">
              <a:solidFill>
                <a:prstClr val="black"/>
              </a:solidFill>
              <a:latin typeface="GyeonggiTitleOTF Medium" panose="02020603020101020101" pitchFamily="18" charset="-127"/>
              <a:ea typeface="GyeonggiTitleOTF Medium" panose="02020603020101020101" pitchFamily="18" charset="-127"/>
            </a:endParaRPr>
          </a:p>
          <a:p>
            <a:pPr lvl="1">
              <a:buFont typeface="Wingdings" pitchFamily="2" charset="2"/>
              <a:buChar char="§"/>
            </a:pPr>
            <a:r>
              <a:rPr kumimoji="1" lang="en-US" altLang="ko-KR" sz="1600" dirty="0">
                <a:latin typeface="GyeonggiTitleOTF Medium" panose="02020603020101020101" pitchFamily="18" charset="-127"/>
                <a:ea typeface="GyeonggiTitleOTF Medium" panose="02020603020101020101" pitchFamily="18" charset="-127"/>
              </a:rPr>
              <a:t>LLM </a:t>
            </a:r>
            <a:r>
              <a:rPr kumimoji="1" lang="ko-KR" altLang="en-US" sz="1600" dirty="0">
                <a:latin typeface="GyeonggiTitleOTF Medium" panose="02020603020101020101" pitchFamily="18" charset="-127"/>
                <a:ea typeface="GyeonggiTitleOTF Medium" panose="02020603020101020101" pitchFamily="18" charset="-127"/>
              </a:rPr>
              <a:t>또는 </a:t>
            </a:r>
            <a:r>
              <a:rPr kumimoji="1" lang="en-US" altLang="ko-KR" sz="1600" dirty="0" err="1">
                <a:latin typeface="GyeonggiTitleOTF Medium" panose="02020603020101020101" pitchFamily="18" charset="-127"/>
                <a:ea typeface="GyeonggiTitleOTF Medium" panose="02020603020101020101" pitchFamily="18" charset="-127"/>
              </a:rPr>
              <a:t>ChatModel</a:t>
            </a:r>
            <a:endParaRPr kumimoji="1" lang="en-US" altLang="ko-KR" sz="1600" dirty="0">
              <a:latin typeface="GyeonggiTitleOTF Medium" panose="02020603020101020101" pitchFamily="18" charset="-127"/>
              <a:ea typeface="GyeonggiTitleOTF Medium" panose="02020603020101020101" pitchFamily="18" charset="-127"/>
            </a:endParaRPr>
          </a:p>
          <a:p>
            <a:pPr marL="0" indent="0">
              <a:buNone/>
            </a:pPr>
            <a:endParaRPr kumimoji="1" lang="en-US" altLang="ko-KR" sz="2000" dirty="0">
              <a:solidFill>
                <a:prstClr val="black"/>
              </a:solidFill>
              <a:latin typeface="GyeonggiTitleOTF Medium" panose="02020603020101020101" pitchFamily="18" charset="-127"/>
              <a:ea typeface="GyeonggiTitleOTF Medium" panose="02020603020101020101" pitchFamily="18" charset="-127"/>
            </a:endParaRPr>
          </a:p>
          <a:p>
            <a:pPr>
              <a:buFont typeface="Wingdings" pitchFamily="2" charset="2"/>
              <a:buChar char="v"/>
            </a:pPr>
            <a:r>
              <a:rPr kumimoji="1" lang="en" altLang="ko-KR" sz="2000" dirty="0">
                <a:solidFill>
                  <a:prstClr val="black"/>
                </a:solidFill>
                <a:latin typeface="GyeonggiTitleOTF Medium" panose="02020603020101020101" pitchFamily="18" charset="-127"/>
                <a:ea typeface="GyeonggiTitleOTF Medium" panose="02020603020101020101" pitchFamily="18" charset="-127"/>
              </a:rPr>
              <a:t>PromptTemplate</a:t>
            </a:r>
            <a:endParaRPr kumimoji="1" lang="en-US" altLang="ko-KR" sz="2000" dirty="0">
              <a:solidFill>
                <a:prstClr val="black"/>
              </a:solidFill>
              <a:latin typeface="GyeonggiTitleOTF Medium" panose="02020603020101020101" pitchFamily="18" charset="-127"/>
              <a:ea typeface="GyeonggiTitleOTF Medium" panose="02020603020101020101" pitchFamily="18" charset="-127"/>
            </a:endParaRPr>
          </a:p>
          <a:p>
            <a:pPr lvl="1">
              <a:buFont typeface="Wingdings" pitchFamily="2" charset="2"/>
              <a:buChar char="§"/>
            </a:pPr>
            <a:r>
              <a:rPr lang="en-US" altLang="ko-KR" sz="1600" b="0" i="0" dirty="0">
                <a:effectLst/>
                <a:latin typeface="GyeonggiTitleOTF Medium" panose="02020603020101020101" pitchFamily="18" charset="-127"/>
                <a:ea typeface="GyeonggiTitleOTF Medium" panose="02020603020101020101" pitchFamily="18" charset="-127"/>
              </a:rPr>
              <a:t>LLM </a:t>
            </a:r>
            <a:r>
              <a:rPr lang="ko-KR" altLang="en-US" sz="1600" b="0" i="0" dirty="0">
                <a:effectLst/>
                <a:latin typeface="GyeonggiTitleOTF Medium" panose="02020603020101020101" pitchFamily="18" charset="-127"/>
                <a:ea typeface="GyeonggiTitleOTF Medium" panose="02020603020101020101" pitchFamily="18" charset="-127"/>
              </a:rPr>
              <a:t>체인에서 입력될 텍스트의 구조와 형식을 정의하는데 사용되는 특정 형식의 텍스트 패턴</a:t>
            </a:r>
            <a:endParaRPr kumimoji="1" lang="en-US" altLang="ko-KR" sz="1600" dirty="0">
              <a:latin typeface="GyeonggiTitleOTF Medium" panose="02020603020101020101" pitchFamily="18" charset="-127"/>
              <a:ea typeface="GyeonggiTitleOTF Medium" panose="02020603020101020101" pitchFamily="18" charset="-127"/>
            </a:endParaRPr>
          </a:p>
          <a:p>
            <a:pPr>
              <a:buFont typeface="Wingdings" pitchFamily="2" charset="2"/>
              <a:buChar char="§"/>
            </a:pPr>
            <a:endParaRPr kumimoji="1" lang="en-US" altLang="ko-KR" sz="2000" dirty="0">
              <a:solidFill>
                <a:prstClr val="black"/>
              </a:solidFill>
              <a:latin typeface="GyeonggiTitleOTF Medium" panose="02020603020101020101" pitchFamily="18" charset="-127"/>
              <a:ea typeface="GyeonggiTitleOTF Medium" panose="02020603020101020101" pitchFamily="18" charset="-127"/>
            </a:endParaRPr>
          </a:p>
          <a:p>
            <a:pPr>
              <a:buFont typeface="Wingdings" pitchFamily="2" charset="2"/>
              <a:buChar char="v"/>
            </a:pPr>
            <a:r>
              <a:rPr kumimoji="1" lang="ko-KR" altLang="en-US" sz="2000" dirty="0">
                <a:solidFill>
                  <a:prstClr val="black"/>
                </a:solidFill>
                <a:latin typeface="GyeonggiTitleOTF Medium" panose="02020603020101020101" pitchFamily="18" charset="-127"/>
                <a:ea typeface="GyeonggiTitleOTF Medium" panose="02020603020101020101" pitchFamily="18" charset="-127"/>
              </a:rPr>
              <a:t>선택적 출력 파서</a:t>
            </a:r>
            <a:r>
              <a:rPr kumimoji="1" lang="en-US" altLang="ko-KR" sz="2000" dirty="0">
                <a:solidFill>
                  <a:prstClr val="black"/>
                </a:solidFill>
                <a:latin typeface="GyeonggiTitleOTF Medium" panose="02020603020101020101" pitchFamily="18" charset="-127"/>
                <a:ea typeface="GyeonggiTitleOTF Medium" panose="02020603020101020101" pitchFamily="18" charset="-127"/>
              </a:rPr>
              <a:t>(</a:t>
            </a:r>
            <a:r>
              <a:rPr kumimoji="1" lang="en" altLang="ko-KR" sz="2000" dirty="0">
                <a:solidFill>
                  <a:prstClr val="black"/>
                </a:solidFill>
                <a:latin typeface="GyeonggiTitleOTF Medium" panose="02020603020101020101" pitchFamily="18" charset="-127"/>
                <a:ea typeface="GyeonggiTitleOTF Medium" panose="02020603020101020101" pitchFamily="18" charset="-127"/>
              </a:rPr>
              <a:t>Optional Output parser) </a:t>
            </a:r>
          </a:p>
          <a:p>
            <a:pPr lvl="1">
              <a:buFont typeface="Wingdings" pitchFamily="2" charset="2"/>
              <a:buChar char="§"/>
            </a:pPr>
            <a:r>
              <a:rPr kumimoji="1" lang="ko-KR" altLang="en-US" sz="1600" dirty="0">
                <a:solidFill>
                  <a:prstClr val="black"/>
                </a:solidFill>
                <a:latin typeface="GyeonggiTitleOTF Medium" panose="02020603020101020101" pitchFamily="18" charset="-127"/>
                <a:ea typeface="GyeonggiTitleOTF Medium" panose="02020603020101020101" pitchFamily="18" charset="-127"/>
              </a:rPr>
              <a:t>출력 </a:t>
            </a:r>
            <a:r>
              <a:rPr kumimoji="1" lang="ko-KR" altLang="en-US" sz="1600" dirty="0" err="1">
                <a:solidFill>
                  <a:prstClr val="black"/>
                </a:solidFill>
                <a:latin typeface="GyeonggiTitleOTF Medium" panose="02020603020101020101" pitchFamily="18" charset="-127"/>
                <a:ea typeface="GyeonggiTitleOTF Medium" panose="02020603020101020101" pitchFamily="18" charset="-127"/>
              </a:rPr>
              <a:t>파서가</a:t>
            </a:r>
            <a:r>
              <a:rPr kumimoji="1" lang="ko-KR" altLang="en-US" sz="1600" dirty="0">
                <a:solidFill>
                  <a:prstClr val="black"/>
                </a:solidFill>
                <a:latin typeface="GyeonggiTitleOTF Medium" panose="02020603020101020101" pitchFamily="18" charset="-127"/>
                <a:ea typeface="GyeonggiTitleOTF Medium" panose="02020603020101020101" pitchFamily="18" charset="-127"/>
              </a:rPr>
              <a:t> 제공된 경우</a:t>
            </a:r>
            <a:r>
              <a:rPr kumimoji="1" lang="en-US" altLang="ko-KR" sz="1600" dirty="0">
                <a:solidFill>
                  <a:prstClr val="black"/>
                </a:solidFill>
                <a:latin typeface="GyeonggiTitleOTF Medium" panose="02020603020101020101" pitchFamily="18" charset="-127"/>
                <a:ea typeface="GyeonggiTitleOTF Medium" panose="02020603020101020101" pitchFamily="18" charset="-127"/>
              </a:rPr>
              <a:t>, LLM</a:t>
            </a:r>
            <a:r>
              <a:rPr kumimoji="1" lang="ko-KR" altLang="en-US" sz="1600" dirty="0">
                <a:solidFill>
                  <a:prstClr val="black"/>
                </a:solidFill>
                <a:latin typeface="GyeonggiTitleOTF Medium" panose="02020603020101020101" pitchFamily="18" charset="-127"/>
                <a:ea typeface="GyeonggiTitleOTF Medium" panose="02020603020101020101" pitchFamily="18" charset="-127"/>
              </a:rPr>
              <a:t>의 출력을 최종 형식으로 구문 분석</a:t>
            </a:r>
            <a:endParaRPr kumimoji="1" lang="en-US" altLang="ko-KR" sz="2000" dirty="0">
              <a:solidFill>
                <a:prstClr val="black"/>
              </a:solidFill>
              <a:latin typeface="GyeonggiTitleOTF Medium" panose="02020603020101020101" pitchFamily="18" charset="-127"/>
              <a:ea typeface="GyeonggiTitleOTF Medium" panose="02020603020101020101" pitchFamily="18" charset="-127"/>
            </a:endParaRPr>
          </a:p>
          <a:p>
            <a:pPr marL="0" indent="0">
              <a:buNone/>
            </a:pPr>
            <a:endParaRPr kumimoji="1" lang="en-US" altLang="ko-KR" sz="2000" dirty="0">
              <a:solidFill>
                <a:prstClr val="black"/>
              </a:solidFill>
              <a:latin typeface="GyeonggiTitleOTF Medium" panose="02020603020101020101" pitchFamily="18" charset="-127"/>
              <a:ea typeface="GyeonggiTitleOTF Medium" panose="02020603020101020101" pitchFamily="18" charset="-127"/>
            </a:endParaRPr>
          </a:p>
          <a:p>
            <a:pPr>
              <a:buFont typeface="Wingdings" pitchFamily="2" charset="2"/>
              <a:buChar char="§"/>
            </a:pPr>
            <a:endParaRPr kumimoji="1" lang="en-US" altLang="ko-KR" sz="2000" dirty="0">
              <a:solidFill>
                <a:prstClr val="black"/>
              </a:solidFill>
              <a:latin typeface="GyeonggiTitleOTF Medium" panose="02020603020101020101" pitchFamily="18" charset="-127"/>
              <a:ea typeface="GyeonggiTitleOTF Medium" panose="02020603020101020101" pitchFamily="18" charset="-127"/>
            </a:endParaRPr>
          </a:p>
        </p:txBody>
      </p:sp>
    </p:spTree>
    <p:extLst>
      <p:ext uri="{BB962C8B-B14F-4D97-AF65-F5344CB8AC3E}">
        <p14:creationId xmlns:p14="http://schemas.microsoft.com/office/powerpoint/2010/main" val="2960792566"/>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2633</TotalTime>
  <Words>2153</Words>
  <Application>Microsoft Macintosh PowerPoint</Application>
  <PresentationFormat>화면 슬라이드 쇼(4:3)</PresentationFormat>
  <Paragraphs>333</Paragraphs>
  <Slides>38</Slides>
  <Notes>34</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38</vt:i4>
      </vt:variant>
    </vt:vector>
  </HeadingPairs>
  <TitlesOfParts>
    <vt:vector size="47" baseType="lpstr">
      <vt:lpstr>Wingdings</vt:lpstr>
      <vt:lpstr>Calibri Light</vt:lpstr>
      <vt:lpstr>GyeonggiTitleOTF Medium</vt:lpstr>
      <vt:lpstr>Arial</vt:lpstr>
      <vt:lpstr>GyeonggiTitleOTF Bold</vt:lpstr>
      <vt:lpstr>-apple-system</vt:lpstr>
      <vt:lpstr>GyeonggiTitleOTF Medium</vt:lpstr>
      <vt:lpstr>Calibri</vt:lpstr>
      <vt:lpstr>Office 테마</vt:lpstr>
      <vt:lpstr>PowerPoint 프레젠테이션</vt:lpstr>
      <vt:lpstr>LangChain이란?</vt:lpstr>
      <vt:lpstr>Chain이란?</vt:lpstr>
      <vt:lpstr>LLM을 프롬프트 템플릿과 결합</vt:lpstr>
      <vt:lpstr>첫 번째 LLM의 출력을 두 번째 LLM의 입력으로 취하여 여러 LLM을 순차적으로 결합</vt:lpstr>
      <vt:lpstr>첫 번째 LLM의 출력을 두 번째 LLM의 입력으로 취하여 여러 LLM을 순차적으로 결합</vt:lpstr>
      <vt:lpstr>첫 번째 LLM의 출력을 두 번째 LLM의 입력으로 취하여 여러 LLM을 순차적으로 결합</vt:lpstr>
      <vt:lpstr>LLM을 장기 메모리와 결합</vt:lpstr>
      <vt:lpstr>LLM 체인의 구성</vt:lpstr>
      <vt:lpstr>LLM 체인의 모델</vt:lpstr>
      <vt:lpstr>LLM 체인의 모델</vt:lpstr>
      <vt:lpstr>프롬프트 템플릿이란?</vt:lpstr>
      <vt:lpstr>선택적 출력 파서의 원리</vt:lpstr>
      <vt:lpstr>LLM 체인 실습</vt:lpstr>
      <vt:lpstr>LLM 체인 실습</vt:lpstr>
      <vt:lpstr>LLM 체인 실습</vt:lpstr>
      <vt:lpstr>LLM 체인 실습</vt:lpstr>
      <vt:lpstr>LLM 체인 실습</vt:lpstr>
      <vt:lpstr>LLM 체인 실습</vt:lpstr>
      <vt:lpstr>PowerPoint 프레젠테이션</vt:lpstr>
      <vt:lpstr>PowerPoint 프레젠테이션</vt:lpstr>
      <vt:lpstr>PowerPoint 프레젠테이션</vt:lpstr>
      <vt:lpstr>PowerPoint 프레젠테이션</vt:lpstr>
      <vt:lpstr>PowerPoint 프레젠테이션</vt:lpstr>
      <vt:lpstr>에이전트(Agents)</vt:lpstr>
      <vt:lpstr>에이전트(Agents)</vt:lpstr>
      <vt:lpstr>Action Agents 동작 과정</vt:lpstr>
      <vt:lpstr>Action Agents 코드</vt:lpstr>
      <vt:lpstr>Action Agents 코드</vt:lpstr>
      <vt:lpstr>Action Agents 코드</vt:lpstr>
      <vt:lpstr> Plan-and-Execute Agents 동작 과정</vt:lpstr>
      <vt:lpstr> Plan-and-Execute Agents 코드</vt:lpstr>
      <vt:lpstr> Plan-and-Execute Agents 코드</vt:lpstr>
      <vt:lpstr> Plan-and-Execute Agents 코드</vt:lpstr>
      <vt:lpstr> Plan-and-Execute Agents 코드</vt:lpstr>
      <vt:lpstr>Toolkits 사용하기</vt:lpstr>
      <vt:lpstr>Toolkits 사용하기</vt:lpstr>
      <vt:lpstr>Toolkits 사용하기</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조희진</dc:creator>
  <cp:lastModifiedBy>한승헌</cp:lastModifiedBy>
  <cp:revision>126</cp:revision>
  <dcterms:created xsi:type="dcterms:W3CDTF">2023-05-28T14:12:31Z</dcterms:created>
  <dcterms:modified xsi:type="dcterms:W3CDTF">2023-06-07T13:32:01Z</dcterms:modified>
</cp:coreProperties>
</file>